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1" r:id="rId6"/>
    <p:sldId id="271" r:id="rId7"/>
    <p:sldId id="272" r:id="rId8"/>
    <p:sldId id="273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jpe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ata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image" Target="../media/image12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1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iagrams/_rels/drawing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FBB543-25C4-486D-9797-6009CA87C4A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0641A7-5C59-4EEB-881A-029111E64B71}">
      <dgm:prSet/>
      <dgm:spPr/>
      <dgm:t>
        <a:bodyPr/>
        <a:lstStyle/>
        <a:p>
          <a:pPr rtl="0"/>
          <a:r>
            <a:rPr lang="ru-RU" dirty="0" smtClean="0"/>
            <a:t>Сравнительный анализ </a:t>
          </a:r>
          <a:br>
            <a:rPr lang="ru-RU" dirty="0" smtClean="0"/>
          </a:br>
          <a:r>
            <a:rPr lang="ru-RU" dirty="0" smtClean="0"/>
            <a:t>ФГОС СПО  по специальности  46.02.01 «Документационное обеспечение управления и архивоведение» </a:t>
          </a:r>
          <a:endParaRPr lang="ru-RU" dirty="0"/>
        </a:p>
      </dgm:t>
    </dgm:pt>
    <dgm:pt modelId="{D1D0ED8D-3EE3-46CA-9825-45AFDD12D154}" type="parTrans" cxnId="{5A58D853-DF3F-4C94-8B79-DC1C22D6E964}">
      <dgm:prSet/>
      <dgm:spPr/>
      <dgm:t>
        <a:bodyPr/>
        <a:lstStyle/>
        <a:p>
          <a:endParaRPr lang="ru-RU"/>
        </a:p>
      </dgm:t>
    </dgm:pt>
    <dgm:pt modelId="{34F9FA32-60A1-4BA9-B3D6-939193E924D1}" type="sibTrans" cxnId="{5A58D853-DF3F-4C94-8B79-DC1C22D6E964}">
      <dgm:prSet/>
      <dgm:spPr/>
      <dgm:t>
        <a:bodyPr/>
        <a:lstStyle/>
        <a:p>
          <a:endParaRPr lang="ru-RU"/>
        </a:p>
      </dgm:t>
    </dgm:pt>
    <dgm:pt modelId="{AA0F1730-6B8A-4A3A-B949-062BCC9BFBCB}">
      <dgm:prSet/>
      <dgm:spPr/>
      <dgm:t>
        <a:bodyPr/>
        <a:lstStyle/>
        <a:p>
          <a:pPr rtl="0"/>
          <a:r>
            <a:rPr lang="ru-RU" dirty="0" smtClean="0"/>
            <a:t>и  профессионального стандарта «Специалист по организационному и документационному обеспечению управления организацией» </a:t>
          </a:r>
          <a:r>
            <a:rPr lang="ru-RU" b="1" dirty="0" smtClean="0"/>
            <a:t>в части  требований к ИКТ-компетенциям выпускников</a:t>
          </a:r>
          <a:endParaRPr lang="ru-RU" dirty="0"/>
        </a:p>
      </dgm:t>
    </dgm:pt>
    <dgm:pt modelId="{4D75A150-6C62-4BF7-8F1F-0A7166B4E0F3}" type="parTrans" cxnId="{DB8E1ADE-99BB-4321-BE63-07833A4A5463}">
      <dgm:prSet/>
      <dgm:spPr/>
      <dgm:t>
        <a:bodyPr/>
        <a:lstStyle/>
        <a:p>
          <a:endParaRPr lang="ru-RU"/>
        </a:p>
      </dgm:t>
    </dgm:pt>
    <dgm:pt modelId="{D5729750-2F93-4543-BBE6-20B73E62FD06}" type="sibTrans" cxnId="{DB8E1ADE-99BB-4321-BE63-07833A4A5463}">
      <dgm:prSet/>
      <dgm:spPr/>
      <dgm:t>
        <a:bodyPr/>
        <a:lstStyle/>
        <a:p>
          <a:endParaRPr lang="ru-RU"/>
        </a:p>
      </dgm:t>
    </dgm:pt>
    <dgm:pt modelId="{87CB2394-6EE1-4524-8C86-BFAC05CCB464}" type="pres">
      <dgm:prSet presAssocID="{79FBB543-25C4-486D-9797-6009CA87C4AB}" presName="linear" presStyleCnt="0">
        <dgm:presLayoutVars>
          <dgm:animLvl val="lvl"/>
          <dgm:resizeHandles val="exact"/>
        </dgm:presLayoutVars>
      </dgm:prSet>
      <dgm:spPr/>
    </dgm:pt>
    <dgm:pt modelId="{E53A40C0-6013-4A38-A888-0002909261A1}" type="pres">
      <dgm:prSet presAssocID="{7E0641A7-5C59-4EEB-881A-029111E64B7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AB9ADBF-4CFA-4133-A147-ADDFF1B86876}" type="pres">
      <dgm:prSet presAssocID="{34F9FA32-60A1-4BA9-B3D6-939193E924D1}" presName="spacer" presStyleCnt="0"/>
      <dgm:spPr/>
    </dgm:pt>
    <dgm:pt modelId="{08A995F5-0AE9-4CE8-A747-20A0F297E18A}" type="pres">
      <dgm:prSet presAssocID="{AA0F1730-6B8A-4A3A-B949-062BCC9BFBC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58D853-DF3F-4C94-8B79-DC1C22D6E964}" srcId="{79FBB543-25C4-486D-9797-6009CA87C4AB}" destId="{7E0641A7-5C59-4EEB-881A-029111E64B71}" srcOrd="0" destOrd="0" parTransId="{D1D0ED8D-3EE3-46CA-9825-45AFDD12D154}" sibTransId="{34F9FA32-60A1-4BA9-B3D6-939193E924D1}"/>
    <dgm:cxn modelId="{CCB9A2C2-35C0-4EC1-94FC-29E63C500174}" type="presOf" srcId="{AA0F1730-6B8A-4A3A-B949-062BCC9BFBCB}" destId="{08A995F5-0AE9-4CE8-A747-20A0F297E18A}" srcOrd="0" destOrd="0" presId="urn:microsoft.com/office/officeart/2005/8/layout/vList2"/>
    <dgm:cxn modelId="{DB8E1ADE-99BB-4321-BE63-07833A4A5463}" srcId="{79FBB543-25C4-486D-9797-6009CA87C4AB}" destId="{AA0F1730-6B8A-4A3A-B949-062BCC9BFBCB}" srcOrd="1" destOrd="0" parTransId="{4D75A150-6C62-4BF7-8F1F-0A7166B4E0F3}" sibTransId="{D5729750-2F93-4543-BBE6-20B73E62FD06}"/>
    <dgm:cxn modelId="{F5439A9C-9A75-4777-AF10-9FC69D01FDD5}" type="presOf" srcId="{79FBB543-25C4-486D-9797-6009CA87C4AB}" destId="{87CB2394-6EE1-4524-8C86-BFAC05CCB464}" srcOrd="0" destOrd="0" presId="urn:microsoft.com/office/officeart/2005/8/layout/vList2"/>
    <dgm:cxn modelId="{49E81842-C896-4638-B33A-80C884CDDF48}" type="presOf" srcId="{7E0641A7-5C59-4EEB-881A-029111E64B71}" destId="{E53A40C0-6013-4A38-A888-0002909261A1}" srcOrd="0" destOrd="0" presId="urn:microsoft.com/office/officeart/2005/8/layout/vList2"/>
    <dgm:cxn modelId="{57AD3996-6500-4FA2-960A-5CF3CCADAE23}" type="presParOf" srcId="{87CB2394-6EE1-4524-8C86-BFAC05CCB464}" destId="{E53A40C0-6013-4A38-A888-0002909261A1}" srcOrd="0" destOrd="0" presId="urn:microsoft.com/office/officeart/2005/8/layout/vList2"/>
    <dgm:cxn modelId="{223AD6F3-4DAB-4B40-B6D3-8D3C4019FA87}" type="presParOf" srcId="{87CB2394-6EE1-4524-8C86-BFAC05CCB464}" destId="{BAB9ADBF-4CFA-4133-A147-ADDFF1B86876}" srcOrd="1" destOrd="0" presId="urn:microsoft.com/office/officeart/2005/8/layout/vList2"/>
    <dgm:cxn modelId="{AAD82DEC-20EC-4005-BAC5-BBAFEFD10551}" type="presParOf" srcId="{87CB2394-6EE1-4524-8C86-BFAC05CCB464}" destId="{08A995F5-0AE9-4CE8-A747-20A0F297E1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600" dirty="0" smtClean="0"/>
            <a:t>Курс «Информационной безопасности деятельности организации».</a:t>
          </a:r>
          <a:endParaRPr lang="ru-RU" sz="1600" dirty="0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7AFFD30E-B6EC-4A9B-B11B-8EF1A5A79D45}">
      <dgm:prSet phldrT="[Текст]" custT="1"/>
      <dgm:spPr/>
      <dgm:t>
        <a:bodyPr/>
        <a:lstStyle/>
        <a:p>
          <a:r>
            <a:rPr lang="ru-RU" sz="1800" dirty="0" smtClean="0"/>
            <a:t> </a:t>
          </a:r>
          <a:r>
            <a:rPr lang="ru-RU" sz="1600" dirty="0" smtClean="0"/>
            <a:t>Увеличение количества часов  на дисциплину «Организационная техника», введение дисциплин  «Организация рабочего места секретаря и руководителя» ,          « Работа с  периферийными  устройствами и оргтехникой» . </a:t>
          </a:r>
          <a:endParaRPr lang="ru-RU" sz="1600" dirty="0"/>
        </a:p>
      </dgm:t>
    </dgm:pt>
    <dgm:pt modelId="{428F53CD-D2EB-4AB2-B2C5-70B7B28B75DB}" type="parTrans" cxnId="{EAE5C8A7-A8B2-477D-A5C7-18E83811B033}">
      <dgm:prSet/>
      <dgm:spPr/>
      <dgm:t>
        <a:bodyPr/>
        <a:lstStyle/>
        <a:p>
          <a:endParaRPr lang="ru-RU"/>
        </a:p>
      </dgm:t>
    </dgm:pt>
    <dgm:pt modelId="{31A31A1C-5D3E-441B-876B-359C6FCE4A38}" type="sibTrans" cxnId="{EAE5C8A7-A8B2-477D-A5C7-18E83811B033}">
      <dgm:prSet/>
      <dgm:spPr/>
      <dgm:t>
        <a:bodyPr/>
        <a:lstStyle/>
        <a:p>
          <a:endParaRPr lang="ru-RU"/>
        </a:p>
      </dgm:t>
    </dgm:pt>
    <dgm:pt modelId="{17AA585B-5C5A-484C-891B-91852E66D656}">
      <dgm:prSet phldrT="[Текст]" custT="1"/>
      <dgm:spPr/>
      <dgm:t>
        <a:bodyPr/>
        <a:lstStyle/>
        <a:p>
          <a:r>
            <a:rPr lang="ru-RU" sz="2000" dirty="0" smtClean="0"/>
            <a:t>  Расширение баз практики.</a:t>
          </a:r>
          <a:endParaRPr lang="ru-RU" sz="2000" dirty="0"/>
        </a:p>
      </dgm:t>
    </dgm:pt>
    <dgm:pt modelId="{6D1D6533-7237-44E3-942A-969E34F987BA}" type="parTrans" cxnId="{E0F8F879-26BD-450C-85C8-84B18D699A50}">
      <dgm:prSet/>
      <dgm:spPr/>
      <dgm:t>
        <a:bodyPr/>
        <a:lstStyle/>
        <a:p>
          <a:endParaRPr lang="ru-RU"/>
        </a:p>
      </dgm:t>
    </dgm:pt>
    <dgm:pt modelId="{21A10DA2-50D3-4700-8933-2FF4DEC14FC6}" type="sibTrans" cxnId="{E0F8F879-26BD-450C-85C8-84B18D699A50}">
      <dgm:prSet/>
      <dgm:spPr/>
      <dgm:t>
        <a:bodyPr/>
        <a:lstStyle/>
        <a:p>
          <a:endParaRPr lang="ru-RU"/>
        </a:p>
      </dgm:t>
    </dgm:pt>
    <dgm:pt modelId="{53DFA2FD-CFA5-429F-BF72-F57EC900F5E0}">
      <dgm:prSet custT="1"/>
      <dgm:spPr/>
      <dgm:t>
        <a:bodyPr/>
        <a:lstStyle/>
        <a:p>
          <a:r>
            <a:rPr lang="ru-RU" sz="1700" dirty="0" smtClean="0"/>
            <a:t>Корректировка РУП, рабочих программ , УМК.В учебном плане предусмотреть деление по подгруппам. </a:t>
          </a:r>
          <a:endParaRPr lang="ru-RU" sz="1700" dirty="0"/>
        </a:p>
      </dgm:t>
    </dgm:pt>
    <dgm:pt modelId="{2A5C4ABF-03C1-4D46-B9CD-5E7EB6CEE4C2}" type="parTrans" cxnId="{F2B70044-8414-48BF-B61D-4BE2BB9E57D4}">
      <dgm:prSet/>
      <dgm:spPr/>
      <dgm:t>
        <a:bodyPr/>
        <a:lstStyle/>
        <a:p>
          <a:endParaRPr lang="ru-RU"/>
        </a:p>
      </dgm:t>
    </dgm:pt>
    <dgm:pt modelId="{BD3878B0-CD24-4170-B7BF-51A2F13FF67B}" type="sibTrans" cxnId="{F2B70044-8414-48BF-B61D-4BE2BB9E57D4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EFE92D65-A99D-42AB-A9AF-8B2DB08EE219}" type="pres">
      <dgm:prSet presAssocID="{A7514956-392E-4040-A878-EB36BA049FC5}" presName="rootComposite" presStyleCnt="0">
        <dgm:presLayoutVars/>
      </dgm:prSet>
      <dgm:spPr/>
      <dgm:t>
        <a:bodyPr/>
        <a:lstStyle/>
        <a:p>
          <a:endParaRPr lang="ru-RU"/>
        </a:p>
      </dgm:t>
    </dgm:pt>
    <dgm:pt modelId="{07F0EDAC-A415-44F8-8499-E219BCB42592}" type="pres">
      <dgm:prSet presAssocID="{A7514956-392E-4040-A878-EB36BA049FC5}" presName="rootText" presStyleLbl="node0" presStyleIdx="0" presStyleCnt="1" custScaleY="53286" custLinFactNeighborX="14302" custLinFactNeighborY="7054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EE849BFF-EC66-44F9-971D-107799CD7745}" type="pres">
      <dgm:prSet presAssocID="{7AFFD30E-B6EC-4A9B-B11B-8EF1A5A79D45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F0F4A4D-822C-44BD-822E-7B66B4C37D79}" type="pres">
      <dgm:prSet presAssocID="{7AFFD30E-B6EC-4A9B-B11B-8EF1A5A79D45}" presName="Image" presStyleLbl="node1" presStyleIdx="0" presStyleCnt="4" custLinFactNeighborX="-40417" custLinFactNeighborY="-370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DB28356F-760D-4D44-82A1-95B05F029972}" type="pres">
      <dgm:prSet presAssocID="{7AFFD30E-B6EC-4A9B-B11B-8EF1A5A79D45}" presName="childText" presStyleLbl="lnNode1" presStyleIdx="0" presStyleCnt="4" custScaleX="187514" custScaleY="179276" custLinFactNeighborX="17043" custLinFactNeighborY="-310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633F49-10E5-4232-BDED-D44DFC77D2A3}" type="pres">
      <dgm:prSet presAssocID="{17AA585B-5C5A-484C-891B-91852E66D65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4B28A4CE-59C7-42EC-B48C-C0CDDA9D0286}" type="pres">
      <dgm:prSet presAssocID="{17AA585B-5C5A-484C-891B-91852E66D656}" presName="Image" presStyleLbl="node1" presStyleIdx="1" presStyleCnt="4" custLinFactNeighborX="-74883" custLinFactNeighborY="-1633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DC4C593-9106-4334-9E0A-8ED5AB1F0DF1}" type="pres">
      <dgm:prSet presAssocID="{17AA585B-5C5A-484C-891B-91852E66D656}" presName="childText" presStyleLbl="lnNode1" presStyleIdx="1" presStyleCnt="4" custAng="0" custScaleX="157875" custScaleY="76405" custLinFactNeighborX="-1485" custLinFactNeighborY="-184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CD4BF8-EB28-49EB-85E9-1BB53D7D6AF9}" type="pres">
      <dgm:prSet presAssocID="{53DFA2FD-CFA5-429F-BF72-F57EC900F5E0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D681E7F3-13F4-43B7-A7AC-97285415FB2D}" type="pres">
      <dgm:prSet presAssocID="{53DFA2FD-CFA5-429F-BF72-F57EC900F5E0}" presName="Image" presStyleLbl="node1" presStyleIdx="2" presStyleCnt="4" custLinFactNeighborX="-74883" custLinFactNeighborY="-2233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AB34863-31C4-4B84-B495-92A39D969615}" type="pres">
      <dgm:prSet presAssocID="{53DFA2FD-CFA5-429F-BF72-F57EC900F5E0}" presName="childText" presStyleLbl="lnNode1" presStyleIdx="2" presStyleCnt="4" custScaleX="155274" custScaleY="137761" custLinFactNeighborX="-5528" custLinFactNeighborY="-246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5E5EFA4D-C928-4345-9407-FED3A762A80E}" type="pres">
      <dgm:prSet presAssocID="{C7517C8A-6234-4DBF-BE1F-DC0149CD8B13}" presName="Image" presStyleLbl="node1" presStyleIdx="3" presStyleCnt="4" custLinFactNeighborX="-74883" custLinFactNeighborY="-2833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3" presStyleCnt="4" custScaleX="161877" custScaleY="107053" custLinFactNeighborX="-694" custLinFactNeighborY="-101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E0F8F879-26BD-450C-85C8-84B18D699A50}" srcId="{A7514956-392E-4040-A878-EB36BA049FC5}" destId="{17AA585B-5C5A-484C-891B-91852E66D656}" srcOrd="1" destOrd="0" parTransId="{6D1D6533-7237-44E3-942A-969E34F987BA}" sibTransId="{21A10DA2-50D3-4700-8933-2FF4DEC14FC6}"/>
    <dgm:cxn modelId="{9E874601-FBA4-4216-931B-282531CFFC13}" type="presOf" srcId="{17AA585B-5C5A-484C-891B-91852E66D656}" destId="{5DC4C593-9106-4334-9E0A-8ED5AB1F0DF1}" srcOrd="0" destOrd="0" presId="urn:microsoft.com/office/officeart/2008/layout/PictureAccentList"/>
    <dgm:cxn modelId="{F2B70044-8414-48BF-B61D-4BE2BB9E57D4}" srcId="{A7514956-392E-4040-A878-EB36BA049FC5}" destId="{53DFA2FD-CFA5-429F-BF72-F57EC900F5E0}" srcOrd="2" destOrd="0" parTransId="{2A5C4ABF-03C1-4D46-B9CD-5E7EB6CEE4C2}" sibTransId="{BD3878B0-CD24-4170-B7BF-51A2F13FF67B}"/>
    <dgm:cxn modelId="{EE6F1740-2A9C-4354-A281-78D948F2A988}" type="presOf" srcId="{C7517C8A-6234-4DBF-BE1F-DC0149CD8B13}" destId="{8BFC021F-89BE-4439-A6CD-9DC860653D3F}" srcOrd="0" destOrd="0" presId="urn:microsoft.com/office/officeart/2008/layout/PictureAccentList"/>
    <dgm:cxn modelId="{7946734B-9C28-4E0C-B39C-D2E93848624D}" type="presOf" srcId="{A7514956-392E-4040-A878-EB36BA049FC5}" destId="{07F0EDAC-A415-44F8-8499-E219BCB42592}" srcOrd="0" destOrd="0" presId="urn:microsoft.com/office/officeart/2008/layout/PictureAccentList"/>
    <dgm:cxn modelId="{EAE5C8A7-A8B2-477D-A5C7-18E83811B033}" srcId="{A7514956-392E-4040-A878-EB36BA049FC5}" destId="{7AFFD30E-B6EC-4A9B-B11B-8EF1A5A79D45}" srcOrd="0" destOrd="0" parTransId="{428F53CD-D2EB-4AB2-B2C5-70B7B28B75DB}" sibTransId="{31A31A1C-5D3E-441B-876B-359C6FCE4A38}"/>
    <dgm:cxn modelId="{6D20C370-D675-4727-B471-4D362E105A38}" type="presOf" srcId="{425595DE-BCBD-4479-A6C1-2BBAC1B1E6E7}" destId="{CDEAB219-E698-4EA3-BE96-2685A8F862D8}" srcOrd="0" destOrd="0" presId="urn:microsoft.com/office/officeart/2008/layout/PictureAccentList"/>
    <dgm:cxn modelId="{4A71D8BB-3559-4B3F-8962-85BF185C0D6C}" srcId="{A7514956-392E-4040-A878-EB36BA049FC5}" destId="{C7517C8A-6234-4DBF-BE1F-DC0149CD8B13}" srcOrd="3" destOrd="0" parTransId="{B099BC3E-05A5-4772-8B74-12673AB713AC}" sibTransId="{390297B8-A29C-4D16-8F8A-87F184050CF1}"/>
    <dgm:cxn modelId="{2793C5A0-AA38-408B-A5DA-E2EF1976AC22}" type="presOf" srcId="{53DFA2FD-CFA5-429F-BF72-F57EC900F5E0}" destId="{8AB34863-31C4-4B84-B495-92A39D969615}" srcOrd="0" destOrd="0" presId="urn:microsoft.com/office/officeart/2008/layout/PictureAccentList"/>
    <dgm:cxn modelId="{1A2FF78F-910E-4DA7-A9EE-02EEE9692324}" type="presOf" srcId="{7AFFD30E-B6EC-4A9B-B11B-8EF1A5A79D45}" destId="{DB28356F-760D-4D44-82A1-95B05F029972}" srcOrd="0" destOrd="0" presId="urn:microsoft.com/office/officeart/2008/layout/PictureAccentList"/>
    <dgm:cxn modelId="{1E1C7AE1-41AF-4480-83CC-7E7CC648C40A}" type="presParOf" srcId="{CDEAB219-E698-4EA3-BE96-2685A8F862D8}" destId="{D0AFE117-72B6-49EB-8406-51996A3C9B1D}" srcOrd="0" destOrd="0" presId="urn:microsoft.com/office/officeart/2008/layout/PictureAccentList"/>
    <dgm:cxn modelId="{BEF69CBC-5E45-409C-BC5A-78E4E56C8841}" type="presParOf" srcId="{D0AFE117-72B6-49EB-8406-51996A3C9B1D}" destId="{EFE92D65-A99D-42AB-A9AF-8B2DB08EE219}" srcOrd="0" destOrd="0" presId="urn:microsoft.com/office/officeart/2008/layout/PictureAccentList"/>
    <dgm:cxn modelId="{A92BF2E6-CC2B-496F-B852-277614B583EC}" type="presParOf" srcId="{EFE92D65-A99D-42AB-A9AF-8B2DB08EE219}" destId="{07F0EDAC-A415-44F8-8499-E219BCB42592}" srcOrd="0" destOrd="0" presId="urn:microsoft.com/office/officeart/2008/layout/PictureAccentList"/>
    <dgm:cxn modelId="{80664B04-7483-40EB-A0ED-B61EB389C0D4}" type="presParOf" srcId="{D0AFE117-72B6-49EB-8406-51996A3C9B1D}" destId="{583B9D2D-1C0C-439A-B863-397E9B4FB0C1}" srcOrd="1" destOrd="0" presId="urn:microsoft.com/office/officeart/2008/layout/PictureAccentList"/>
    <dgm:cxn modelId="{751CDC33-D393-479E-8F92-32D166401B3A}" type="presParOf" srcId="{583B9D2D-1C0C-439A-B863-397E9B4FB0C1}" destId="{EE849BFF-EC66-44F9-971D-107799CD7745}" srcOrd="0" destOrd="0" presId="urn:microsoft.com/office/officeart/2008/layout/PictureAccentList"/>
    <dgm:cxn modelId="{8C0E475E-696D-4CC1-85D5-D834797A9DFA}" type="presParOf" srcId="{EE849BFF-EC66-44F9-971D-107799CD7745}" destId="{5F0F4A4D-822C-44BD-822E-7B66B4C37D79}" srcOrd="0" destOrd="0" presId="urn:microsoft.com/office/officeart/2008/layout/PictureAccentList"/>
    <dgm:cxn modelId="{41CA739B-E7A4-45CD-B9A2-9D60B0A182FD}" type="presParOf" srcId="{EE849BFF-EC66-44F9-971D-107799CD7745}" destId="{DB28356F-760D-4D44-82A1-95B05F029972}" srcOrd="1" destOrd="0" presId="urn:microsoft.com/office/officeart/2008/layout/PictureAccentList"/>
    <dgm:cxn modelId="{3ECE2D4D-D979-4226-98EB-36A4684D7A4C}" type="presParOf" srcId="{583B9D2D-1C0C-439A-B863-397E9B4FB0C1}" destId="{D6633F49-10E5-4232-BDED-D44DFC77D2A3}" srcOrd="1" destOrd="0" presId="urn:microsoft.com/office/officeart/2008/layout/PictureAccentList"/>
    <dgm:cxn modelId="{9BC52E9D-C56F-4A11-9F4C-35475F4E9243}" type="presParOf" srcId="{D6633F49-10E5-4232-BDED-D44DFC77D2A3}" destId="{4B28A4CE-59C7-42EC-B48C-C0CDDA9D0286}" srcOrd="0" destOrd="0" presId="urn:microsoft.com/office/officeart/2008/layout/PictureAccentList"/>
    <dgm:cxn modelId="{B0EA46A2-7015-49F6-9C9E-4A57F3DADC33}" type="presParOf" srcId="{D6633F49-10E5-4232-BDED-D44DFC77D2A3}" destId="{5DC4C593-9106-4334-9E0A-8ED5AB1F0DF1}" srcOrd="1" destOrd="0" presId="urn:microsoft.com/office/officeart/2008/layout/PictureAccentList"/>
    <dgm:cxn modelId="{FDB05945-C560-43BC-8B50-D3D537F7160F}" type="presParOf" srcId="{583B9D2D-1C0C-439A-B863-397E9B4FB0C1}" destId="{8FCD4BF8-EB28-49EB-85E9-1BB53D7D6AF9}" srcOrd="2" destOrd="0" presId="urn:microsoft.com/office/officeart/2008/layout/PictureAccentList"/>
    <dgm:cxn modelId="{2DE57AC5-77CA-4BC4-B6CB-1EEA1B639743}" type="presParOf" srcId="{8FCD4BF8-EB28-49EB-85E9-1BB53D7D6AF9}" destId="{D681E7F3-13F4-43B7-A7AC-97285415FB2D}" srcOrd="0" destOrd="0" presId="urn:microsoft.com/office/officeart/2008/layout/PictureAccentList"/>
    <dgm:cxn modelId="{9D48ED10-DA99-4CDD-8247-2CC4B004C895}" type="presParOf" srcId="{8FCD4BF8-EB28-49EB-85E9-1BB53D7D6AF9}" destId="{8AB34863-31C4-4B84-B495-92A39D969615}" srcOrd="1" destOrd="0" presId="urn:microsoft.com/office/officeart/2008/layout/PictureAccentList"/>
    <dgm:cxn modelId="{21EF37EB-A06B-4319-96A8-E0987390F4A4}" type="presParOf" srcId="{583B9D2D-1C0C-439A-B863-397E9B4FB0C1}" destId="{1684C0D1-4B0D-4C2D-A120-62A1500ECE72}" srcOrd="3" destOrd="0" presId="urn:microsoft.com/office/officeart/2008/layout/PictureAccentList"/>
    <dgm:cxn modelId="{CD13258C-3BD7-41C8-8510-5A09E6219B4E}" type="presParOf" srcId="{1684C0D1-4B0D-4C2D-A120-62A1500ECE72}" destId="{5E5EFA4D-C928-4345-9407-FED3A762A80E}" srcOrd="0" destOrd="0" presId="urn:microsoft.com/office/officeart/2008/layout/PictureAccentList"/>
    <dgm:cxn modelId="{D9E00C71-2B6B-48D4-9436-BEF58A155F3C}" type="presParOf" srcId="{1684C0D1-4B0D-4C2D-A120-62A1500ECE72}" destId="{8BFC021F-89BE-4439-A6CD-9DC860653D3F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r>
            <a:rPr lang="ru-RU" sz="1600" dirty="0" smtClean="0"/>
            <a:t>Административный ресурс. Кадры. </a:t>
          </a:r>
        </a:p>
        <a:p>
          <a:endParaRPr lang="ru-RU" sz="100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400" dirty="0" smtClean="0"/>
            <a:t>Заключение договоров.  </a:t>
          </a:r>
          <a:endParaRPr lang="ru-RU" sz="1400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07E1481C-1656-441C-A1AB-2AEE69A1AF2E}">
      <dgm:prSet/>
      <dgm:spPr/>
      <dgm:t>
        <a:bodyPr/>
        <a:lstStyle/>
        <a:p>
          <a:r>
            <a:rPr lang="ru-RU" dirty="0" smtClean="0"/>
            <a:t>  Квалифицированные кадры.  Привлечение  внештатного специалиста.</a:t>
          </a:r>
          <a:endParaRPr lang="ru-RU" dirty="0"/>
        </a:p>
      </dgm:t>
    </dgm:pt>
    <dgm:pt modelId="{8B83BAF2-8CFE-4298-872B-543CC4A3F3F5}" type="parTrans" cxnId="{EA90FF0E-62B2-4E1E-AC37-25420C4E5E47}">
      <dgm:prSet/>
      <dgm:spPr/>
      <dgm:t>
        <a:bodyPr/>
        <a:lstStyle/>
        <a:p>
          <a:endParaRPr lang="ru-RU"/>
        </a:p>
      </dgm:t>
    </dgm:pt>
    <dgm:pt modelId="{E0569A19-4004-4A19-B8F1-5A3B259E75CA}" type="sibTrans" cxnId="{EA90FF0E-62B2-4E1E-AC37-25420C4E5E47}">
      <dgm:prSet/>
      <dgm:spPr/>
      <dgm:t>
        <a:bodyPr/>
        <a:lstStyle/>
        <a:p>
          <a:endParaRPr lang="ru-RU"/>
        </a:p>
      </dgm:t>
    </dgm:pt>
    <dgm:pt modelId="{605BAEDC-C0AE-42DA-9AC4-5A79F8336D6E}">
      <dgm:prSet custT="1"/>
      <dgm:spPr/>
      <dgm:t>
        <a:bodyPr/>
        <a:lstStyle/>
        <a:p>
          <a:r>
            <a:rPr lang="ru-RU" sz="1200" dirty="0" smtClean="0"/>
            <a:t>Приобретение специальных программ и устройств для обеспечения информационной безопасности.</a:t>
          </a:r>
          <a:endParaRPr lang="ru-RU" sz="1200" dirty="0"/>
        </a:p>
      </dgm:t>
    </dgm:pt>
    <dgm:pt modelId="{C21ECBFA-9A1B-4D0C-92F7-211609BEC1C5}" type="parTrans" cxnId="{EE1210A2-1348-4370-A15B-9BDC46A29237}">
      <dgm:prSet/>
      <dgm:spPr/>
      <dgm:t>
        <a:bodyPr/>
        <a:lstStyle/>
        <a:p>
          <a:endParaRPr lang="ru-RU"/>
        </a:p>
      </dgm:t>
    </dgm:pt>
    <dgm:pt modelId="{3D1916A8-5FEE-492B-9205-E153111E4A98}" type="sibTrans" cxnId="{EE1210A2-1348-4370-A15B-9BDC46A29237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 custScaleY="72005" custLinFactNeighborX="-909" custLinFactNeighborY="-6603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CA1B-B8BB-4C13-A576-E23BCBAC0178}" type="pres">
      <dgm:prSet presAssocID="{07E1481C-1656-441C-A1AB-2AEE69A1AF2E}" presName="childComposite" presStyleCnt="0">
        <dgm:presLayoutVars>
          <dgm:chMax val="0"/>
          <dgm:chPref val="0"/>
        </dgm:presLayoutVars>
      </dgm:prSet>
      <dgm:spPr/>
    </dgm:pt>
    <dgm:pt modelId="{EC5C46E7-F177-40F8-ADA8-D7D7AB49657C}" type="pres">
      <dgm:prSet presAssocID="{07E1481C-1656-441C-A1AB-2AEE69A1AF2E}" presName="Image" presStyleLbl="node1" presStyleIdx="2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69B53784-8C12-46D7-8846-3AE0AD2BFF8B}" type="pres">
      <dgm:prSet presAssocID="{07E1481C-1656-441C-A1AB-2AEE69A1AF2E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BC6D2-55DD-46C2-A233-64B658229736}" type="pres">
      <dgm:prSet presAssocID="{605BAEDC-C0AE-42DA-9AC4-5A79F8336D6E}" presName="childComposite" presStyleCnt="0">
        <dgm:presLayoutVars>
          <dgm:chMax val="0"/>
          <dgm:chPref val="0"/>
        </dgm:presLayoutVars>
      </dgm:prSet>
      <dgm:spPr/>
    </dgm:pt>
    <dgm:pt modelId="{C1F959A7-2F07-4CCE-B47B-DD894CC43ACA}" type="pres">
      <dgm:prSet presAssocID="{605BAEDC-C0AE-42DA-9AC4-5A79F8336D6E}" presName="Image" presStyleLbl="node1" presStyleIdx="3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6EDE8E1-7865-44D5-B9F6-AAF115A09A60}" type="pres">
      <dgm:prSet presAssocID="{605BAEDC-C0AE-42DA-9AC4-5A79F8336D6E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13FBBF-2D79-4691-8030-2775C1C7374C}" type="presOf" srcId="{425595DE-BCBD-4479-A6C1-2BBAC1B1E6E7}" destId="{CDEAB219-E698-4EA3-BE96-2685A8F862D8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36EF959A-0DFF-4F81-89C4-12A5B7110DC7}" type="presOf" srcId="{605BAEDC-C0AE-42DA-9AC4-5A79F8336D6E}" destId="{46EDE8E1-7865-44D5-B9F6-AAF115A09A60}" srcOrd="0" destOrd="0" presId="urn:microsoft.com/office/officeart/2008/layout/PictureAccentList"/>
    <dgm:cxn modelId="{C86D6E40-2E6D-47E2-8385-5677CA06F606}" type="presOf" srcId="{07E1481C-1656-441C-A1AB-2AEE69A1AF2E}" destId="{69B53784-8C12-46D7-8846-3AE0AD2BFF8B}" srcOrd="0" destOrd="0" presId="urn:microsoft.com/office/officeart/2008/layout/PictureAccentList"/>
    <dgm:cxn modelId="{EE1210A2-1348-4370-A15B-9BDC46A29237}" srcId="{A7514956-392E-4040-A878-EB36BA049FC5}" destId="{605BAEDC-C0AE-42DA-9AC4-5A79F8336D6E}" srcOrd="3" destOrd="0" parTransId="{C21ECBFA-9A1B-4D0C-92F7-211609BEC1C5}" sibTransId="{3D1916A8-5FEE-492B-9205-E153111E4A98}"/>
    <dgm:cxn modelId="{41CCBADE-C932-46B1-B29E-E6DE81F76951}" type="presOf" srcId="{C7517C8A-6234-4DBF-BE1F-DC0149CD8B13}" destId="{8BFC021F-89BE-4439-A6CD-9DC860653D3F}" srcOrd="0" destOrd="0" presId="urn:microsoft.com/office/officeart/2008/layout/PictureAccentList"/>
    <dgm:cxn modelId="{874CC205-57C2-49B6-A680-6E0DFCA9AC75}" type="presOf" srcId="{90DAD7C5-0F5B-48C5-B64D-E66D75951980}" destId="{E66CF081-4FA9-4ECC-84CB-2166565E3B33}" srcOrd="0" destOrd="0" presId="urn:microsoft.com/office/officeart/2008/layout/PictureAccentList"/>
    <dgm:cxn modelId="{EA90FF0E-62B2-4E1E-AC37-25420C4E5E47}" srcId="{A7514956-392E-4040-A878-EB36BA049FC5}" destId="{07E1481C-1656-441C-A1AB-2AEE69A1AF2E}" srcOrd="2" destOrd="0" parTransId="{8B83BAF2-8CFE-4298-872B-543CC4A3F3F5}" sibTransId="{E0569A19-4004-4A19-B8F1-5A3B259E75CA}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28CAF5F7-0364-4D50-B623-CD051362CC1D}" type="presOf" srcId="{A7514956-392E-4040-A878-EB36BA049FC5}" destId="{07F0EDAC-A415-44F8-8499-E219BCB42592}" srcOrd="0" destOrd="0" presId="urn:microsoft.com/office/officeart/2008/layout/PictureAccentList"/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1C5EAD0B-A6DE-4522-AD59-07CD46609829}" type="presParOf" srcId="{CDEAB219-E698-4EA3-BE96-2685A8F862D8}" destId="{D0AFE117-72B6-49EB-8406-51996A3C9B1D}" srcOrd="0" destOrd="0" presId="urn:microsoft.com/office/officeart/2008/layout/PictureAccentList"/>
    <dgm:cxn modelId="{ED414280-8FFC-46EB-A773-B20D7DB3833B}" type="presParOf" srcId="{D0AFE117-72B6-49EB-8406-51996A3C9B1D}" destId="{EFE92D65-A99D-42AB-A9AF-8B2DB08EE219}" srcOrd="0" destOrd="0" presId="urn:microsoft.com/office/officeart/2008/layout/PictureAccentList"/>
    <dgm:cxn modelId="{CB01DA00-3B0E-407F-A84A-C8B63E968057}" type="presParOf" srcId="{EFE92D65-A99D-42AB-A9AF-8B2DB08EE219}" destId="{07F0EDAC-A415-44F8-8499-E219BCB42592}" srcOrd="0" destOrd="0" presId="urn:microsoft.com/office/officeart/2008/layout/PictureAccentList"/>
    <dgm:cxn modelId="{808A86B8-CFF9-401D-A179-3A3F7BCEE485}" type="presParOf" srcId="{D0AFE117-72B6-49EB-8406-51996A3C9B1D}" destId="{583B9D2D-1C0C-439A-B863-397E9B4FB0C1}" srcOrd="1" destOrd="0" presId="urn:microsoft.com/office/officeart/2008/layout/PictureAccentList"/>
    <dgm:cxn modelId="{EDF4DD98-33F6-4917-94E4-64BF506DB277}" type="presParOf" srcId="{583B9D2D-1C0C-439A-B863-397E9B4FB0C1}" destId="{6003C7E2-D402-4FC3-AF1D-E361D6FD09E4}" srcOrd="0" destOrd="0" presId="urn:microsoft.com/office/officeart/2008/layout/PictureAccentList"/>
    <dgm:cxn modelId="{1595C476-CB1F-42C5-BC70-A12F68521692}" type="presParOf" srcId="{6003C7E2-D402-4FC3-AF1D-E361D6FD09E4}" destId="{30CD4EFC-AC71-4D9E-B25B-5BBEF5491DC6}" srcOrd="0" destOrd="0" presId="urn:microsoft.com/office/officeart/2008/layout/PictureAccentList"/>
    <dgm:cxn modelId="{16BF7AFF-B0BB-47EE-8FAD-533DC75DF361}" type="presParOf" srcId="{6003C7E2-D402-4FC3-AF1D-E361D6FD09E4}" destId="{E66CF081-4FA9-4ECC-84CB-2166565E3B33}" srcOrd="1" destOrd="0" presId="urn:microsoft.com/office/officeart/2008/layout/PictureAccentList"/>
    <dgm:cxn modelId="{CA9AF643-11C6-4E73-9F34-138EEF0C5479}" type="presParOf" srcId="{583B9D2D-1C0C-439A-B863-397E9B4FB0C1}" destId="{1684C0D1-4B0D-4C2D-A120-62A1500ECE72}" srcOrd="1" destOrd="0" presId="urn:microsoft.com/office/officeart/2008/layout/PictureAccentList"/>
    <dgm:cxn modelId="{F7268667-8D5B-4AF0-8FFF-520BB1B100B6}" type="presParOf" srcId="{1684C0D1-4B0D-4C2D-A120-62A1500ECE72}" destId="{5E5EFA4D-C928-4345-9407-FED3A762A80E}" srcOrd="0" destOrd="0" presId="urn:microsoft.com/office/officeart/2008/layout/PictureAccentList"/>
    <dgm:cxn modelId="{1C915136-052B-45DE-9A82-81BCD17BF778}" type="presParOf" srcId="{1684C0D1-4B0D-4C2D-A120-62A1500ECE72}" destId="{8BFC021F-89BE-4439-A6CD-9DC860653D3F}" srcOrd="1" destOrd="0" presId="urn:microsoft.com/office/officeart/2008/layout/PictureAccentList"/>
    <dgm:cxn modelId="{1EAF5245-3B54-4858-81D1-B33AABD06367}" type="presParOf" srcId="{583B9D2D-1C0C-439A-B863-397E9B4FB0C1}" destId="{A618CA1B-B8BB-4C13-A576-E23BCBAC0178}" srcOrd="2" destOrd="0" presId="urn:microsoft.com/office/officeart/2008/layout/PictureAccentList"/>
    <dgm:cxn modelId="{65CC00DC-689B-4EFB-8ADC-E89B8CCABF3C}" type="presParOf" srcId="{A618CA1B-B8BB-4C13-A576-E23BCBAC0178}" destId="{EC5C46E7-F177-40F8-ADA8-D7D7AB49657C}" srcOrd="0" destOrd="0" presId="urn:microsoft.com/office/officeart/2008/layout/PictureAccentList"/>
    <dgm:cxn modelId="{482BCF18-3A22-46B8-93C6-5D0D41F6BB27}" type="presParOf" srcId="{A618CA1B-B8BB-4C13-A576-E23BCBAC0178}" destId="{69B53784-8C12-46D7-8846-3AE0AD2BFF8B}" srcOrd="1" destOrd="0" presId="urn:microsoft.com/office/officeart/2008/layout/PictureAccentList"/>
    <dgm:cxn modelId="{758F3248-2FC0-4221-8F2D-45A7ED8C6590}" type="presParOf" srcId="{583B9D2D-1C0C-439A-B863-397E9B4FB0C1}" destId="{FA2BC6D2-55DD-46C2-A233-64B658229736}" srcOrd="3" destOrd="0" presId="urn:microsoft.com/office/officeart/2008/layout/PictureAccentList"/>
    <dgm:cxn modelId="{00F27998-8712-4899-871F-FAE14FA8ACDB}" type="presParOf" srcId="{FA2BC6D2-55DD-46C2-A233-64B658229736}" destId="{C1F959A7-2F07-4CCE-B47B-DD894CC43ACA}" srcOrd="0" destOrd="0" presId="urn:microsoft.com/office/officeart/2008/layout/PictureAccentList"/>
    <dgm:cxn modelId="{371855DA-48AC-4313-A354-8931388AEBC2}" type="presParOf" srcId="{FA2BC6D2-55DD-46C2-A233-64B658229736}" destId="{46EDE8E1-7865-44D5-B9F6-AAF115A09A60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r>
            <a:rPr lang="ru-RU" sz="1600" dirty="0" smtClean="0"/>
            <a:t> КПК.  Обучение преподавателей по курсу «Справочно-правовые системы». Стажировки. Обучающий семинар «Хранение персональных данных».</a:t>
          </a:r>
          <a:endParaRPr lang="ru-RU" sz="70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/>
      <dgm:spPr/>
      <dgm:t>
        <a:bodyPr/>
        <a:lstStyle/>
        <a:p>
          <a:r>
            <a:rPr lang="ru-RU" dirty="0" smtClean="0"/>
            <a:t> Дополнение   рабочих программ тематикой,  направленной на изучение правил работы в справочно-правовых системах. </a:t>
          </a:r>
          <a:endParaRPr lang="ru-RU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07E1481C-1656-441C-A1AB-2AEE69A1AF2E}">
      <dgm:prSet custT="1"/>
      <dgm:spPr/>
      <dgm:t>
        <a:bodyPr/>
        <a:lstStyle/>
        <a:p>
          <a:r>
            <a:rPr lang="ru-RU" sz="2000" dirty="0" smtClean="0"/>
            <a:t>Разработка методических пособий. </a:t>
          </a:r>
        </a:p>
        <a:p>
          <a:r>
            <a:rPr lang="ru-RU" sz="2000" dirty="0" smtClean="0"/>
            <a:t>Изменение тематики ВКР.</a:t>
          </a:r>
          <a:endParaRPr lang="ru-RU" sz="2000" dirty="0"/>
        </a:p>
      </dgm:t>
    </dgm:pt>
    <dgm:pt modelId="{8B83BAF2-8CFE-4298-872B-543CC4A3F3F5}" type="parTrans" cxnId="{EA90FF0E-62B2-4E1E-AC37-25420C4E5E47}">
      <dgm:prSet/>
      <dgm:spPr/>
      <dgm:t>
        <a:bodyPr/>
        <a:lstStyle/>
        <a:p>
          <a:endParaRPr lang="ru-RU"/>
        </a:p>
      </dgm:t>
    </dgm:pt>
    <dgm:pt modelId="{E0569A19-4004-4A19-B8F1-5A3B259E75CA}" type="sibTrans" cxnId="{EA90FF0E-62B2-4E1E-AC37-25420C4E5E47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 custScaleY="59166" custLinFactNeighborX="1423" custLinFactNeighborY="-15068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 custScaleX="55061" custLinFactX="-40995" custLinFactNeighborX="-100000" custLinFactNeighborY="-816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 custScaleX="116982" custScaleY="129235" custLinFactNeighborX="-1335" custLinFactNeighborY="-49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 custScaleX="55061" custLinFactX="-100000" custLinFactNeighborX="-107607" custLinFactNeighborY="-1234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 custScaleX="113937" custLinFactNeighborX="-1749" custLinFactNeighborY="-87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CA1B-B8BB-4C13-A576-E23BCBAC0178}" type="pres">
      <dgm:prSet presAssocID="{07E1481C-1656-441C-A1AB-2AEE69A1AF2E}" presName="childComposite" presStyleCnt="0">
        <dgm:presLayoutVars>
          <dgm:chMax val="0"/>
          <dgm:chPref val="0"/>
        </dgm:presLayoutVars>
      </dgm:prSet>
      <dgm:spPr/>
    </dgm:pt>
    <dgm:pt modelId="{EC5C46E7-F177-40F8-ADA8-D7D7AB49657C}" type="pres">
      <dgm:prSet presAssocID="{07E1481C-1656-441C-A1AB-2AEE69A1AF2E}" presName="Image" presStyleLbl="node1" presStyleIdx="2" presStyleCnt="3" custScaleX="53674" custLinFactNeighborX="-30037" custLinFactNeighborY="-1316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69B53784-8C12-46D7-8846-3AE0AD2BFF8B}" type="pres">
      <dgm:prSet presAssocID="{07E1481C-1656-441C-A1AB-2AEE69A1AF2E}" presName="childText" presStyleLbl="lnNode1" presStyleIdx="2" presStyleCnt="3" custScaleX="114387" custScaleY="83838" custLinFactNeighborX="-2670" custLinFactNeighborY="-1527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6738A371-6D37-4754-AC9F-02810B5C2A33}" type="presOf" srcId="{90DAD7C5-0F5B-48C5-B64D-E66D75951980}" destId="{E66CF081-4FA9-4ECC-84CB-2166565E3B33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EA90FF0E-62B2-4E1E-AC37-25420C4E5E47}" srcId="{A7514956-392E-4040-A878-EB36BA049FC5}" destId="{07E1481C-1656-441C-A1AB-2AEE69A1AF2E}" srcOrd="2" destOrd="0" parTransId="{8B83BAF2-8CFE-4298-872B-543CC4A3F3F5}" sibTransId="{E0569A19-4004-4A19-B8F1-5A3B259E75CA}"/>
    <dgm:cxn modelId="{A67B02D5-ECB8-4928-898C-38BA24FBB461}" type="presOf" srcId="{C7517C8A-6234-4DBF-BE1F-DC0149CD8B13}" destId="{8BFC021F-89BE-4439-A6CD-9DC860653D3F}" srcOrd="0" destOrd="0" presId="urn:microsoft.com/office/officeart/2008/layout/PictureAccentList"/>
    <dgm:cxn modelId="{19B8DB6A-4A84-4662-8EC6-02BB4C0A77F3}" type="presOf" srcId="{07E1481C-1656-441C-A1AB-2AEE69A1AF2E}" destId="{69B53784-8C12-46D7-8846-3AE0AD2BFF8B}" srcOrd="0" destOrd="0" presId="urn:microsoft.com/office/officeart/2008/layout/PictureAccentList"/>
    <dgm:cxn modelId="{744F4C42-D8B0-4A88-98F6-9C65AF905D1B}" type="presOf" srcId="{A7514956-392E-4040-A878-EB36BA049FC5}" destId="{07F0EDAC-A415-44F8-8499-E219BCB42592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E3D8B3BD-78C4-467B-8418-8BEA3F04B6E2}" type="presOf" srcId="{425595DE-BCBD-4479-A6C1-2BBAC1B1E6E7}" destId="{CDEAB219-E698-4EA3-BE96-2685A8F862D8}" srcOrd="0" destOrd="0" presId="urn:microsoft.com/office/officeart/2008/layout/PictureAccentList"/>
    <dgm:cxn modelId="{EE8C0314-2DD4-4669-AA65-789E977551D8}" type="presParOf" srcId="{CDEAB219-E698-4EA3-BE96-2685A8F862D8}" destId="{D0AFE117-72B6-49EB-8406-51996A3C9B1D}" srcOrd="0" destOrd="0" presId="urn:microsoft.com/office/officeart/2008/layout/PictureAccentList"/>
    <dgm:cxn modelId="{E35318B8-6020-42D0-AF19-4D2A2AD469D7}" type="presParOf" srcId="{D0AFE117-72B6-49EB-8406-51996A3C9B1D}" destId="{EFE92D65-A99D-42AB-A9AF-8B2DB08EE219}" srcOrd="0" destOrd="0" presId="urn:microsoft.com/office/officeart/2008/layout/PictureAccentList"/>
    <dgm:cxn modelId="{97CF82B0-35BD-4C8A-9717-B1C91B6544E7}" type="presParOf" srcId="{EFE92D65-A99D-42AB-A9AF-8B2DB08EE219}" destId="{07F0EDAC-A415-44F8-8499-E219BCB42592}" srcOrd="0" destOrd="0" presId="urn:microsoft.com/office/officeart/2008/layout/PictureAccentList"/>
    <dgm:cxn modelId="{EBD43DD7-03F5-40D1-8D18-66340208A67A}" type="presParOf" srcId="{D0AFE117-72B6-49EB-8406-51996A3C9B1D}" destId="{583B9D2D-1C0C-439A-B863-397E9B4FB0C1}" srcOrd="1" destOrd="0" presId="urn:microsoft.com/office/officeart/2008/layout/PictureAccentList"/>
    <dgm:cxn modelId="{AC4978E7-8BBB-488A-8B93-1B9CB84BD7A2}" type="presParOf" srcId="{583B9D2D-1C0C-439A-B863-397E9B4FB0C1}" destId="{6003C7E2-D402-4FC3-AF1D-E361D6FD09E4}" srcOrd="0" destOrd="0" presId="urn:microsoft.com/office/officeart/2008/layout/PictureAccentList"/>
    <dgm:cxn modelId="{85EE4B98-4370-4732-85DB-AAAA26D2719A}" type="presParOf" srcId="{6003C7E2-D402-4FC3-AF1D-E361D6FD09E4}" destId="{30CD4EFC-AC71-4D9E-B25B-5BBEF5491DC6}" srcOrd="0" destOrd="0" presId="urn:microsoft.com/office/officeart/2008/layout/PictureAccentList"/>
    <dgm:cxn modelId="{8DF033B5-5B62-4EF2-ACD5-D6767B3AA171}" type="presParOf" srcId="{6003C7E2-D402-4FC3-AF1D-E361D6FD09E4}" destId="{E66CF081-4FA9-4ECC-84CB-2166565E3B33}" srcOrd="1" destOrd="0" presId="urn:microsoft.com/office/officeart/2008/layout/PictureAccentList"/>
    <dgm:cxn modelId="{084EC8F1-5515-49A6-B345-7AE632EE2B80}" type="presParOf" srcId="{583B9D2D-1C0C-439A-B863-397E9B4FB0C1}" destId="{1684C0D1-4B0D-4C2D-A120-62A1500ECE72}" srcOrd="1" destOrd="0" presId="urn:microsoft.com/office/officeart/2008/layout/PictureAccentList"/>
    <dgm:cxn modelId="{EA81C763-C091-4529-BFC2-B4FCEB9C8DC0}" type="presParOf" srcId="{1684C0D1-4B0D-4C2D-A120-62A1500ECE72}" destId="{5E5EFA4D-C928-4345-9407-FED3A762A80E}" srcOrd="0" destOrd="0" presId="urn:microsoft.com/office/officeart/2008/layout/PictureAccentList"/>
    <dgm:cxn modelId="{1250ED8C-8D06-4F92-B041-9C6DA7AF3D4F}" type="presParOf" srcId="{1684C0D1-4B0D-4C2D-A120-62A1500ECE72}" destId="{8BFC021F-89BE-4439-A6CD-9DC860653D3F}" srcOrd="1" destOrd="0" presId="urn:microsoft.com/office/officeart/2008/layout/PictureAccentList"/>
    <dgm:cxn modelId="{86E7A764-1AFD-4D15-8470-3917AFAD50F9}" type="presParOf" srcId="{583B9D2D-1C0C-439A-B863-397E9B4FB0C1}" destId="{A618CA1B-B8BB-4C13-A576-E23BCBAC0178}" srcOrd="2" destOrd="0" presId="urn:microsoft.com/office/officeart/2008/layout/PictureAccentList"/>
    <dgm:cxn modelId="{4D7E0E39-1F8A-4384-A943-6E04B70452E8}" type="presParOf" srcId="{A618CA1B-B8BB-4C13-A576-E23BCBAC0178}" destId="{EC5C46E7-F177-40F8-ADA8-D7D7AB49657C}" srcOrd="0" destOrd="0" presId="urn:microsoft.com/office/officeart/2008/layout/PictureAccentList"/>
    <dgm:cxn modelId="{5E105D3E-A68C-44BF-BF99-1766E30CEB84}" type="presParOf" srcId="{A618CA1B-B8BB-4C13-A576-E23BCBAC0178}" destId="{69B53784-8C12-46D7-8846-3AE0AD2BFF8B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r>
            <a:rPr lang="ru-RU" sz="2000" dirty="0" smtClean="0"/>
            <a:t> План методической работы колледжа.</a:t>
          </a:r>
          <a:endParaRPr lang="ru-RU" sz="200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600" dirty="0" smtClean="0"/>
            <a:t>Проверка рабочих программ методистом, председателями предметно-цикловых комиссий.  </a:t>
          </a:r>
          <a:endParaRPr lang="ru-RU" sz="1600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07E1481C-1656-441C-A1AB-2AEE69A1AF2E}">
      <dgm:prSet custT="1"/>
      <dgm:spPr/>
      <dgm:t>
        <a:bodyPr/>
        <a:lstStyle/>
        <a:p>
          <a:r>
            <a:rPr lang="ru-RU" sz="1600" dirty="0" smtClean="0"/>
            <a:t>Приобретение  обучающих программ.  Пополнение  </a:t>
          </a:r>
          <a:r>
            <a:rPr lang="ru-RU" sz="1600" dirty="0" err="1" smtClean="0"/>
            <a:t>методматериалами</a:t>
          </a:r>
          <a:r>
            <a:rPr lang="ru-RU" sz="1600" dirty="0" smtClean="0"/>
            <a:t> МУДЛ, УМК, программы учебной практики.</a:t>
          </a:r>
        </a:p>
        <a:p>
          <a:r>
            <a:rPr lang="ru-RU" sz="1600" dirty="0" smtClean="0"/>
            <a:t>Консультации студентов.  </a:t>
          </a:r>
          <a:endParaRPr lang="ru-RU" sz="1600" dirty="0"/>
        </a:p>
      </dgm:t>
    </dgm:pt>
    <dgm:pt modelId="{8B83BAF2-8CFE-4298-872B-543CC4A3F3F5}" type="parTrans" cxnId="{EA90FF0E-62B2-4E1E-AC37-25420C4E5E47}">
      <dgm:prSet/>
      <dgm:spPr/>
      <dgm:t>
        <a:bodyPr/>
        <a:lstStyle/>
        <a:p>
          <a:endParaRPr lang="ru-RU"/>
        </a:p>
      </dgm:t>
    </dgm:pt>
    <dgm:pt modelId="{E0569A19-4004-4A19-B8F1-5A3B259E75CA}" type="sibTrans" cxnId="{EA90FF0E-62B2-4E1E-AC37-25420C4E5E47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 custScaleY="60523" custLinFactNeighborX="2483" custLinFactNeighborY="-49485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 custScaleX="78987" custLinFactNeighborX="-42458" custLinFactNeighborY="-1615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 custScaleX="88115" custScaleY="89224" custLinFactNeighborX="-9568" custLinFactNeighborY="-1710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 custScaleX="78987" custLinFactNeighborX="-17245" custLinFactNeighborY="-660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 custScaleX="89375" custLinFactNeighborX="-8308" custLinFactNeighborY="-66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CA1B-B8BB-4C13-A576-E23BCBAC0178}" type="pres">
      <dgm:prSet presAssocID="{07E1481C-1656-441C-A1AB-2AEE69A1AF2E}" presName="childComposite" presStyleCnt="0">
        <dgm:presLayoutVars>
          <dgm:chMax val="0"/>
          <dgm:chPref val="0"/>
        </dgm:presLayoutVars>
      </dgm:prSet>
      <dgm:spPr/>
    </dgm:pt>
    <dgm:pt modelId="{EC5C46E7-F177-40F8-ADA8-D7D7AB49657C}" type="pres">
      <dgm:prSet presAssocID="{07E1481C-1656-441C-A1AB-2AEE69A1AF2E}" presName="Image" presStyleLbl="node1" presStyleIdx="2" presStyleCnt="3" custScaleX="67800" custLinFactNeighborX="-4358" custLinFactNeighborY="185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69B53784-8C12-46D7-8846-3AE0AD2BFF8B}" type="pres">
      <dgm:prSet presAssocID="{07E1481C-1656-441C-A1AB-2AEE69A1AF2E}" presName="childText" presStyleLbl="lnNode1" presStyleIdx="2" presStyleCnt="3" custScaleX="102866" custScaleY="115968" custLinFactNeighborX="-1487" custLinFactNeighborY="-46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5FD158E8-4074-4F91-9333-9767ADBB0FC2}" type="presOf" srcId="{07E1481C-1656-441C-A1AB-2AEE69A1AF2E}" destId="{69B53784-8C12-46D7-8846-3AE0AD2BFF8B}" srcOrd="0" destOrd="0" presId="urn:microsoft.com/office/officeart/2008/layout/PictureAccentList"/>
    <dgm:cxn modelId="{5D4D2C66-9292-4220-A3FF-AEB702471813}" type="presOf" srcId="{C7517C8A-6234-4DBF-BE1F-DC0149CD8B13}" destId="{8BFC021F-89BE-4439-A6CD-9DC860653D3F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6C35CC29-E486-4D38-9421-F04127CEDD83}" type="presOf" srcId="{A7514956-392E-4040-A878-EB36BA049FC5}" destId="{07F0EDAC-A415-44F8-8499-E219BCB42592}" srcOrd="0" destOrd="0" presId="urn:microsoft.com/office/officeart/2008/layout/PictureAccentList"/>
    <dgm:cxn modelId="{EA90FF0E-62B2-4E1E-AC37-25420C4E5E47}" srcId="{A7514956-392E-4040-A878-EB36BA049FC5}" destId="{07E1481C-1656-441C-A1AB-2AEE69A1AF2E}" srcOrd="2" destOrd="0" parTransId="{8B83BAF2-8CFE-4298-872B-543CC4A3F3F5}" sibTransId="{E0569A19-4004-4A19-B8F1-5A3B259E75CA}"/>
    <dgm:cxn modelId="{36CA99CA-F4CB-4631-BB94-6B63D36A2ECC}" type="presOf" srcId="{425595DE-BCBD-4479-A6C1-2BBAC1B1E6E7}" destId="{CDEAB219-E698-4EA3-BE96-2685A8F862D8}" srcOrd="0" destOrd="0" presId="urn:microsoft.com/office/officeart/2008/layout/PictureAccentList"/>
    <dgm:cxn modelId="{663D2826-6538-4FDE-9E8A-C37AE8DB1614}" type="presOf" srcId="{90DAD7C5-0F5B-48C5-B64D-E66D75951980}" destId="{E66CF081-4FA9-4ECC-84CB-2166565E3B33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26CD0D74-3778-4BC1-876D-DFC4389374CA}" type="presParOf" srcId="{CDEAB219-E698-4EA3-BE96-2685A8F862D8}" destId="{D0AFE117-72B6-49EB-8406-51996A3C9B1D}" srcOrd="0" destOrd="0" presId="urn:microsoft.com/office/officeart/2008/layout/PictureAccentList"/>
    <dgm:cxn modelId="{3A6A5D16-C36D-4701-8254-C2E506BBB92B}" type="presParOf" srcId="{D0AFE117-72B6-49EB-8406-51996A3C9B1D}" destId="{EFE92D65-A99D-42AB-A9AF-8B2DB08EE219}" srcOrd="0" destOrd="0" presId="urn:microsoft.com/office/officeart/2008/layout/PictureAccentList"/>
    <dgm:cxn modelId="{F6DD3D5B-0F57-4840-86AF-82F8AC83745C}" type="presParOf" srcId="{EFE92D65-A99D-42AB-A9AF-8B2DB08EE219}" destId="{07F0EDAC-A415-44F8-8499-E219BCB42592}" srcOrd="0" destOrd="0" presId="urn:microsoft.com/office/officeart/2008/layout/PictureAccentList"/>
    <dgm:cxn modelId="{93D18A07-F686-4406-AE9E-FBC9386D942B}" type="presParOf" srcId="{D0AFE117-72B6-49EB-8406-51996A3C9B1D}" destId="{583B9D2D-1C0C-439A-B863-397E9B4FB0C1}" srcOrd="1" destOrd="0" presId="urn:microsoft.com/office/officeart/2008/layout/PictureAccentList"/>
    <dgm:cxn modelId="{A0D6B40F-3F71-46FD-81EC-738F93E1FBA9}" type="presParOf" srcId="{583B9D2D-1C0C-439A-B863-397E9B4FB0C1}" destId="{6003C7E2-D402-4FC3-AF1D-E361D6FD09E4}" srcOrd="0" destOrd="0" presId="urn:microsoft.com/office/officeart/2008/layout/PictureAccentList"/>
    <dgm:cxn modelId="{FAFA4CDC-3087-4BF6-A967-0FA20A38D06D}" type="presParOf" srcId="{6003C7E2-D402-4FC3-AF1D-E361D6FD09E4}" destId="{30CD4EFC-AC71-4D9E-B25B-5BBEF5491DC6}" srcOrd="0" destOrd="0" presId="urn:microsoft.com/office/officeart/2008/layout/PictureAccentList"/>
    <dgm:cxn modelId="{8A81B662-D38F-40AD-AF6F-3765C1DDC9D4}" type="presParOf" srcId="{6003C7E2-D402-4FC3-AF1D-E361D6FD09E4}" destId="{E66CF081-4FA9-4ECC-84CB-2166565E3B33}" srcOrd="1" destOrd="0" presId="urn:microsoft.com/office/officeart/2008/layout/PictureAccentList"/>
    <dgm:cxn modelId="{66EDE127-915B-4430-BA77-2A0D9023C81E}" type="presParOf" srcId="{583B9D2D-1C0C-439A-B863-397E9B4FB0C1}" destId="{1684C0D1-4B0D-4C2D-A120-62A1500ECE72}" srcOrd="1" destOrd="0" presId="urn:microsoft.com/office/officeart/2008/layout/PictureAccentList"/>
    <dgm:cxn modelId="{89222D76-57E9-4A18-BB61-0F1D6DC0935F}" type="presParOf" srcId="{1684C0D1-4B0D-4C2D-A120-62A1500ECE72}" destId="{5E5EFA4D-C928-4345-9407-FED3A762A80E}" srcOrd="0" destOrd="0" presId="urn:microsoft.com/office/officeart/2008/layout/PictureAccentList"/>
    <dgm:cxn modelId="{793C6A63-895D-4DF5-B9AB-8138970D5B59}" type="presParOf" srcId="{1684C0D1-4B0D-4C2D-A120-62A1500ECE72}" destId="{8BFC021F-89BE-4439-A6CD-9DC860653D3F}" srcOrd="1" destOrd="0" presId="urn:microsoft.com/office/officeart/2008/layout/PictureAccentList"/>
    <dgm:cxn modelId="{3723F7B6-1AEA-4E1C-93CE-73E8605E51E8}" type="presParOf" srcId="{583B9D2D-1C0C-439A-B863-397E9B4FB0C1}" destId="{A618CA1B-B8BB-4C13-A576-E23BCBAC0178}" srcOrd="2" destOrd="0" presId="urn:microsoft.com/office/officeart/2008/layout/PictureAccentList"/>
    <dgm:cxn modelId="{0A51EB88-A319-4F37-9C8A-ABE62A5286FA}" type="presParOf" srcId="{A618CA1B-B8BB-4C13-A576-E23BCBAC0178}" destId="{EC5C46E7-F177-40F8-ADA8-D7D7AB49657C}" srcOrd="0" destOrd="0" presId="urn:microsoft.com/office/officeart/2008/layout/PictureAccentList"/>
    <dgm:cxn modelId="{80C6A6DE-F623-4616-AB28-A5B4ACAEE8D3}" type="presParOf" srcId="{A618CA1B-B8BB-4C13-A576-E23BCBAC0178}" destId="{69B53784-8C12-46D7-8846-3AE0AD2BFF8B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r>
            <a:rPr lang="ru-RU" sz="2000" dirty="0" smtClean="0"/>
            <a:t>Повышение мотивации педагогов. </a:t>
          </a:r>
          <a:endParaRPr lang="ru-RU" sz="200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800" dirty="0" smtClean="0"/>
            <a:t>Мониторинг   навыков работы   студентов   в справочно-правовых системах.</a:t>
          </a:r>
          <a:endParaRPr lang="ru-RU" sz="1800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07E1481C-1656-441C-A1AB-2AEE69A1AF2E}">
      <dgm:prSet/>
      <dgm:spPr/>
      <dgm:t>
        <a:bodyPr/>
        <a:lstStyle/>
        <a:p>
          <a:r>
            <a:rPr lang="ru-RU" dirty="0" smtClean="0"/>
            <a:t> Тестирование преподавателей .</a:t>
          </a:r>
          <a:endParaRPr lang="ru-RU" dirty="0"/>
        </a:p>
      </dgm:t>
    </dgm:pt>
    <dgm:pt modelId="{8B83BAF2-8CFE-4298-872B-543CC4A3F3F5}" type="parTrans" cxnId="{EA90FF0E-62B2-4E1E-AC37-25420C4E5E47}">
      <dgm:prSet/>
      <dgm:spPr/>
      <dgm:t>
        <a:bodyPr/>
        <a:lstStyle/>
        <a:p>
          <a:endParaRPr lang="ru-RU"/>
        </a:p>
      </dgm:t>
    </dgm:pt>
    <dgm:pt modelId="{E0569A19-4004-4A19-B8F1-5A3B259E75CA}" type="sibTrans" cxnId="{EA90FF0E-62B2-4E1E-AC37-25420C4E5E47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 custScaleX="519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 custScaleX="57987" custLinFactNeighborX="-3013" custLinFactNeighborY="-264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CA1B-B8BB-4C13-A576-E23BCBAC0178}" type="pres">
      <dgm:prSet presAssocID="{07E1481C-1656-441C-A1AB-2AEE69A1AF2E}" presName="childComposite" presStyleCnt="0">
        <dgm:presLayoutVars>
          <dgm:chMax val="0"/>
          <dgm:chPref val="0"/>
        </dgm:presLayoutVars>
      </dgm:prSet>
      <dgm:spPr/>
    </dgm:pt>
    <dgm:pt modelId="{EC5C46E7-F177-40F8-ADA8-D7D7AB49657C}" type="pres">
      <dgm:prSet presAssocID="{07E1481C-1656-441C-A1AB-2AEE69A1AF2E}" presName="Image" presStyleLbl="node1" presStyleIdx="2" presStyleCnt="3" custScaleX="6411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69B53784-8C12-46D7-8846-3AE0AD2BFF8B}" type="pres">
      <dgm:prSet presAssocID="{07E1481C-1656-441C-A1AB-2AEE69A1AF2E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C2A2F5-A2F3-4E1D-8C1C-145EBAA1D94A}" type="presOf" srcId="{90DAD7C5-0F5B-48C5-B64D-E66D75951980}" destId="{E66CF081-4FA9-4ECC-84CB-2166565E3B33}" srcOrd="0" destOrd="0" presId="urn:microsoft.com/office/officeart/2008/layout/PictureAccentList"/>
    <dgm:cxn modelId="{EB4096A3-D448-4ED4-A0D4-6E1C236B70D7}" type="presOf" srcId="{07E1481C-1656-441C-A1AB-2AEE69A1AF2E}" destId="{69B53784-8C12-46D7-8846-3AE0AD2BFF8B}" srcOrd="0" destOrd="0" presId="urn:microsoft.com/office/officeart/2008/layout/PictureAccentList"/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EE82A5D3-DBC2-4D92-BBDC-1656A0EDEB3A}" type="presOf" srcId="{A7514956-392E-4040-A878-EB36BA049FC5}" destId="{07F0EDAC-A415-44F8-8499-E219BCB42592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EA90FF0E-62B2-4E1E-AC37-25420C4E5E47}" srcId="{A7514956-392E-4040-A878-EB36BA049FC5}" destId="{07E1481C-1656-441C-A1AB-2AEE69A1AF2E}" srcOrd="2" destOrd="0" parTransId="{8B83BAF2-8CFE-4298-872B-543CC4A3F3F5}" sibTransId="{E0569A19-4004-4A19-B8F1-5A3B259E75CA}"/>
    <dgm:cxn modelId="{A61F961A-3480-4C8C-AFD5-6A838F83FFDA}" type="presOf" srcId="{C7517C8A-6234-4DBF-BE1F-DC0149CD8B13}" destId="{8BFC021F-89BE-4439-A6CD-9DC860653D3F}" srcOrd="0" destOrd="0" presId="urn:microsoft.com/office/officeart/2008/layout/PictureAccentList"/>
    <dgm:cxn modelId="{9695164A-7C57-4945-B4D0-F4E040D5492E}" type="presOf" srcId="{425595DE-BCBD-4479-A6C1-2BBAC1B1E6E7}" destId="{CDEAB219-E698-4EA3-BE96-2685A8F862D8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D5E10010-6593-459C-BC25-E6981DE2FA34}" type="presParOf" srcId="{CDEAB219-E698-4EA3-BE96-2685A8F862D8}" destId="{D0AFE117-72B6-49EB-8406-51996A3C9B1D}" srcOrd="0" destOrd="0" presId="urn:microsoft.com/office/officeart/2008/layout/PictureAccentList"/>
    <dgm:cxn modelId="{642C448E-B223-4163-8D37-1D3D420016BB}" type="presParOf" srcId="{D0AFE117-72B6-49EB-8406-51996A3C9B1D}" destId="{EFE92D65-A99D-42AB-A9AF-8B2DB08EE219}" srcOrd="0" destOrd="0" presId="urn:microsoft.com/office/officeart/2008/layout/PictureAccentList"/>
    <dgm:cxn modelId="{FF83F259-89EB-4383-81D6-ECB76582C9BE}" type="presParOf" srcId="{EFE92D65-A99D-42AB-A9AF-8B2DB08EE219}" destId="{07F0EDAC-A415-44F8-8499-E219BCB42592}" srcOrd="0" destOrd="0" presId="urn:microsoft.com/office/officeart/2008/layout/PictureAccentList"/>
    <dgm:cxn modelId="{F2A7C0E1-E9C3-4092-B0DF-770C35EE30C5}" type="presParOf" srcId="{D0AFE117-72B6-49EB-8406-51996A3C9B1D}" destId="{583B9D2D-1C0C-439A-B863-397E9B4FB0C1}" srcOrd="1" destOrd="0" presId="urn:microsoft.com/office/officeart/2008/layout/PictureAccentList"/>
    <dgm:cxn modelId="{758A9C67-43F0-41E1-B632-7AB694F7007B}" type="presParOf" srcId="{583B9D2D-1C0C-439A-B863-397E9B4FB0C1}" destId="{6003C7E2-D402-4FC3-AF1D-E361D6FD09E4}" srcOrd="0" destOrd="0" presId="urn:microsoft.com/office/officeart/2008/layout/PictureAccentList"/>
    <dgm:cxn modelId="{ED9789C6-4B7C-48F7-A7F5-0E718A1C11A4}" type="presParOf" srcId="{6003C7E2-D402-4FC3-AF1D-E361D6FD09E4}" destId="{30CD4EFC-AC71-4D9E-B25B-5BBEF5491DC6}" srcOrd="0" destOrd="0" presId="urn:microsoft.com/office/officeart/2008/layout/PictureAccentList"/>
    <dgm:cxn modelId="{21823E1E-6F8E-499E-BF46-32D4D6F004E0}" type="presParOf" srcId="{6003C7E2-D402-4FC3-AF1D-E361D6FD09E4}" destId="{E66CF081-4FA9-4ECC-84CB-2166565E3B33}" srcOrd="1" destOrd="0" presId="urn:microsoft.com/office/officeart/2008/layout/PictureAccentList"/>
    <dgm:cxn modelId="{B5594211-31A2-42D4-9531-20E93155F2E4}" type="presParOf" srcId="{583B9D2D-1C0C-439A-B863-397E9B4FB0C1}" destId="{1684C0D1-4B0D-4C2D-A120-62A1500ECE72}" srcOrd="1" destOrd="0" presId="urn:microsoft.com/office/officeart/2008/layout/PictureAccentList"/>
    <dgm:cxn modelId="{9215D2F9-3E92-4EA1-916B-49D21A22F9A2}" type="presParOf" srcId="{1684C0D1-4B0D-4C2D-A120-62A1500ECE72}" destId="{5E5EFA4D-C928-4345-9407-FED3A762A80E}" srcOrd="0" destOrd="0" presId="urn:microsoft.com/office/officeart/2008/layout/PictureAccentList"/>
    <dgm:cxn modelId="{64214CB1-BF63-449C-8EDB-B30CC0257688}" type="presParOf" srcId="{1684C0D1-4B0D-4C2D-A120-62A1500ECE72}" destId="{8BFC021F-89BE-4439-A6CD-9DC860653D3F}" srcOrd="1" destOrd="0" presId="urn:microsoft.com/office/officeart/2008/layout/PictureAccentList"/>
    <dgm:cxn modelId="{333875B9-F773-4CD7-9C61-674DCBA862F4}" type="presParOf" srcId="{583B9D2D-1C0C-439A-B863-397E9B4FB0C1}" destId="{A618CA1B-B8BB-4C13-A576-E23BCBAC0178}" srcOrd="2" destOrd="0" presId="urn:microsoft.com/office/officeart/2008/layout/PictureAccentList"/>
    <dgm:cxn modelId="{B43FBA0E-C7E6-4C91-AE3C-34301568F207}" type="presParOf" srcId="{A618CA1B-B8BB-4C13-A576-E23BCBAC0178}" destId="{EC5C46E7-F177-40F8-ADA8-D7D7AB49657C}" srcOrd="0" destOrd="0" presId="urn:microsoft.com/office/officeart/2008/layout/PictureAccentList"/>
    <dgm:cxn modelId="{9016776C-8621-43DB-A41C-86C8E8055AA0}" type="presParOf" srcId="{A618CA1B-B8BB-4C13-A576-E23BCBAC0178}" destId="{69B53784-8C12-46D7-8846-3AE0AD2BFF8B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r>
            <a:rPr lang="ru-RU" sz="1000" dirty="0" smtClean="0"/>
            <a:t> </a:t>
          </a:r>
          <a:r>
            <a:rPr lang="ru-RU" sz="2400" b="0" dirty="0" smtClean="0"/>
            <a:t>Увеличение з/п преподавателей.</a:t>
          </a:r>
          <a:endParaRPr lang="ru-RU" sz="2400" b="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800" dirty="0" smtClean="0"/>
            <a:t>Разработка диагностического аппарата  методической службой.</a:t>
          </a:r>
          <a:endParaRPr lang="ru-RU" sz="1800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494EDB0B-BC62-494F-9D9F-029CAC018B52}">
      <dgm:prSet custT="1"/>
      <dgm:spPr/>
      <dgm:t>
        <a:bodyPr/>
        <a:lstStyle/>
        <a:p>
          <a:r>
            <a:rPr lang="ru-RU" sz="1400" dirty="0" smtClean="0"/>
            <a:t> </a:t>
          </a:r>
          <a:r>
            <a:rPr lang="ru-RU" sz="2000" dirty="0" smtClean="0"/>
            <a:t>Диагностические материалы</a:t>
          </a:r>
          <a:r>
            <a:rPr lang="ru-RU" sz="1400" dirty="0" smtClean="0"/>
            <a:t>.</a:t>
          </a:r>
          <a:endParaRPr lang="ru-RU" sz="1400" dirty="0"/>
        </a:p>
      </dgm:t>
    </dgm:pt>
    <dgm:pt modelId="{66645262-7AAE-4ABE-A035-EF069DBBC3C6}" type="parTrans" cxnId="{2AA50017-45F1-4579-8174-A70D2A60AA92}">
      <dgm:prSet/>
      <dgm:spPr/>
      <dgm:t>
        <a:bodyPr/>
        <a:lstStyle/>
        <a:p>
          <a:endParaRPr lang="ru-RU"/>
        </a:p>
      </dgm:t>
    </dgm:pt>
    <dgm:pt modelId="{EAA7C3A9-E18F-4874-A1E5-407C20E9749B}" type="sibTrans" cxnId="{2AA50017-45F1-4579-8174-A70D2A60AA92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 custScaleX="75694" custLinFactNeighborX="-10102" custLinFactNeighborY="-135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 custScaleX="116228" custLinFactNeighborX="-1483" custLinFactNeighborY="-96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 custScaleX="69945" custLinFactNeighborX="-26522" custLinFactNeighborY="-398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 custScaleX="103356" custLinFactNeighborX="-7022" custLinFactNeighborY="-100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E099F6-A67A-4FCF-8458-B69E6B17F370}" type="pres">
      <dgm:prSet presAssocID="{494EDB0B-BC62-494F-9D9F-029CAC018B52}" presName="childComposite" presStyleCnt="0">
        <dgm:presLayoutVars>
          <dgm:chMax val="0"/>
          <dgm:chPref val="0"/>
        </dgm:presLayoutVars>
      </dgm:prSet>
      <dgm:spPr/>
    </dgm:pt>
    <dgm:pt modelId="{2CE0B71C-E1CA-4F28-ACCB-E79A3FCE131C}" type="pres">
      <dgm:prSet presAssocID="{494EDB0B-BC62-494F-9D9F-029CAC018B52}" presName="Image" presStyleLbl="node1" presStyleIdx="2" presStyleCnt="3" custScaleX="79328" custLinFactNeighborX="-16200" custLinFactNeighborY="-5298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E5EBDDB-0857-42B6-9F03-1B207DD51FDF}" type="pres">
      <dgm:prSet presAssocID="{494EDB0B-BC62-494F-9D9F-029CAC018B52}" presName="childText" presStyleLbl="lnNode1" presStyleIdx="2" presStyleCnt="3" custScaleX="115649" custLinFactNeighborX="131" custLinFactNeighborY="-114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2AA50017-45F1-4579-8174-A70D2A60AA92}" srcId="{A7514956-392E-4040-A878-EB36BA049FC5}" destId="{494EDB0B-BC62-494F-9D9F-029CAC018B52}" srcOrd="2" destOrd="0" parTransId="{66645262-7AAE-4ABE-A035-EF069DBBC3C6}" sibTransId="{EAA7C3A9-E18F-4874-A1E5-407C20E9749B}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D1A8B381-310B-4F3E-9AC5-22AF21E89868}" type="presOf" srcId="{90DAD7C5-0F5B-48C5-B64D-E66D75951980}" destId="{E66CF081-4FA9-4ECC-84CB-2166565E3B33}" srcOrd="0" destOrd="0" presId="urn:microsoft.com/office/officeart/2008/layout/PictureAccentList"/>
    <dgm:cxn modelId="{360393E0-BD8C-4545-9A0B-8F741AAE56F9}" type="presOf" srcId="{425595DE-BCBD-4479-A6C1-2BBAC1B1E6E7}" destId="{CDEAB219-E698-4EA3-BE96-2685A8F862D8}" srcOrd="0" destOrd="0" presId="urn:microsoft.com/office/officeart/2008/layout/PictureAccentList"/>
    <dgm:cxn modelId="{233DAB11-4861-4B89-A830-69FECC718B79}" type="presOf" srcId="{494EDB0B-BC62-494F-9D9F-029CAC018B52}" destId="{BE5EBDDB-0857-42B6-9F03-1B207DD51FDF}" srcOrd="0" destOrd="0" presId="urn:microsoft.com/office/officeart/2008/layout/PictureAccentList"/>
    <dgm:cxn modelId="{8022C366-FD23-4374-8C80-8A23DDE68D8C}" type="presOf" srcId="{C7517C8A-6234-4DBF-BE1F-DC0149CD8B13}" destId="{8BFC021F-89BE-4439-A6CD-9DC860653D3F}" srcOrd="0" destOrd="0" presId="urn:microsoft.com/office/officeart/2008/layout/PictureAccentList"/>
    <dgm:cxn modelId="{DB130227-34C5-4BE7-B161-FDC2053699F3}" type="presOf" srcId="{A7514956-392E-4040-A878-EB36BA049FC5}" destId="{07F0EDAC-A415-44F8-8499-E219BCB42592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89967D60-9CAD-4796-9BDA-03ED60331BF9}" type="presParOf" srcId="{CDEAB219-E698-4EA3-BE96-2685A8F862D8}" destId="{D0AFE117-72B6-49EB-8406-51996A3C9B1D}" srcOrd="0" destOrd="0" presId="urn:microsoft.com/office/officeart/2008/layout/PictureAccentList"/>
    <dgm:cxn modelId="{05A8F4A8-6964-4554-BE1E-D11F3D6EB9CA}" type="presParOf" srcId="{D0AFE117-72B6-49EB-8406-51996A3C9B1D}" destId="{EFE92D65-A99D-42AB-A9AF-8B2DB08EE219}" srcOrd="0" destOrd="0" presId="urn:microsoft.com/office/officeart/2008/layout/PictureAccentList"/>
    <dgm:cxn modelId="{58BB3F5C-DEA1-4368-9D40-EA9655EBCAE9}" type="presParOf" srcId="{EFE92D65-A99D-42AB-A9AF-8B2DB08EE219}" destId="{07F0EDAC-A415-44F8-8499-E219BCB42592}" srcOrd="0" destOrd="0" presId="urn:microsoft.com/office/officeart/2008/layout/PictureAccentList"/>
    <dgm:cxn modelId="{D6A40A1F-ED2C-40CD-8E2D-A89113C3C1E1}" type="presParOf" srcId="{D0AFE117-72B6-49EB-8406-51996A3C9B1D}" destId="{583B9D2D-1C0C-439A-B863-397E9B4FB0C1}" srcOrd="1" destOrd="0" presId="urn:microsoft.com/office/officeart/2008/layout/PictureAccentList"/>
    <dgm:cxn modelId="{42BA7588-8842-461E-BBC1-0E98697B0860}" type="presParOf" srcId="{583B9D2D-1C0C-439A-B863-397E9B4FB0C1}" destId="{6003C7E2-D402-4FC3-AF1D-E361D6FD09E4}" srcOrd="0" destOrd="0" presId="urn:microsoft.com/office/officeart/2008/layout/PictureAccentList"/>
    <dgm:cxn modelId="{48DE0D7D-8D44-45DE-B59F-793246A9A89E}" type="presParOf" srcId="{6003C7E2-D402-4FC3-AF1D-E361D6FD09E4}" destId="{30CD4EFC-AC71-4D9E-B25B-5BBEF5491DC6}" srcOrd="0" destOrd="0" presId="urn:microsoft.com/office/officeart/2008/layout/PictureAccentList"/>
    <dgm:cxn modelId="{6EDD54CD-1BBF-4B85-A7EE-C2A28609548D}" type="presParOf" srcId="{6003C7E2-D402-4FC3-AF1D-E361D6FD09E4}" destId="{E66CF081-4FA9-4ECC-84CB-2166565E3B33}" srcOrd="1" destOrd="0" presId="urn:microsoft.com/office/officeart/2008/layout/PictureAccentList"/>
    <dgm:cxn modelId="{40C73A59-F32A-4E2E-AC18-28A1AA6725DF}" type="presParOf" srcId="{583B9D2D-1C0C-439A-B863-397E9B4FB0C1}" destId="{1684C0D1-4B0D-4C2D-A120-62A1500ECE72}" srcOrd="1" destOrd="0" presId="urn:microsoft.com/office/officeart/2008/layout/PictureAccentList"/>
    <dgm:cxn modelId="{6D59006C-3023-4A74-ADA8-09BCD91F15FC}" type="presParOf" srcId="{1684C0D1-4B0D-4C2D-A120-62A1500ECE72}" destId="{5E5EFA4D-C928-4345-9407-FED3A762A80E}" srcOrd="0" destOrd="0" presId="urn:microsoft.com/office/officeart/2008/layout/PictureAccentList"/>
    <dgm:cxn modelId="{947E111E-8738-4680-9CCF-84C8772699A4}" type="presParOf" srcId="{1684C0D1-4B0D-4C2D-A120-62A1500ECE72}" destId="{8BFC021F-89BE-4439-A6CD-9DC860653D3F}" srcOrd="1" destOrd="0" presId="urn:microsoft.com/office/officeart/2008/layout/PictureAccentList"/>
    <dgm:cxn modelId="{F50DF6AD-2DA5-40A0-B9AF-FCF7836F46B3}" type="presParOf" srcId="{583B9D2D-1C0C-439A-B863-397E9B4FB0C1}" destId="{62E099F6-A67A-4FCF-8458-B69E6B17F370}" srcOrd="2" destOrd="0" presId="urn:microsoft.com/office/officeart/2008/layout/PictureAccentList"/>
    <dgm:cxn modelId="{C4271576-0DAF-406A-B7B2-A9072B8B46B7}" type="presParOf" srcId="{62E099F6-A67A-4FCF-8458-B69E6B17F370}" destId="{2CE0B71C-E1CA-4F28-ACCB-E79A3FCE131C}" srcOrd="0" destOrd="0" presId="urn:microsoft.com/office/officeart/2008/layout/PictureAccentList"/>
    <dgm:cxn modelId="{353DAB20-EE4E-4D53-9E21-EC453127D2FA}" type="presParOf" srcId="{62E099F6-A67A-4FCF-8458-B69E6B17F370}" destId="{BE5EBDDB-0857-42B6-9F03-1B207DD51FDF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 custT="1"/>
      <dgm:spPr/>
      <dgm:t>
        <a:bodyPr/>
        <a:lstStyle/>
        <a:p>
          <a:endParaRPr lang="ru-RU" sz="2000" dirty="0" smtClean="0"/>
        </a:p>
        <a:p>
          <a:r>
            <a:rPr lang="ru-RU" sz="2000" dirty="0" smtClean="0"/>
            <a:t>Создание «Л</a:t>
          </a:r>
          <a:r>
            <a:rPr lang="ru-RU" sz="1800" dirty="0" smtClean="0"/>
            <a:t>аборатории организационной техники» .</a:t>
          </a:r>
        </a:p>
        <a:p>
          <a:r>
            <a:rPr lang="ru-RU" sz="1500" dirty="0" smtClean="0"/>
            <a:t> </a:t>
          </a:r>
          <a:endParaRPr lang="ru-RU" sz="1500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 custT="1"/>
      <dgm:spPr/>
      <dgm:t>
        <a:bodyPr/>
        <a:lstStyle/>
        <a:p>
          <a:r>
            <a:rPr lang="ru-RU" sz="1600" dirty="0" smtClean="0"/>
            <a:t>Оборудование персональных компьютеров программами «Консультант+» и «Гарант».</a:t>
          </a:r>
          <a:endParaRPr lang="ru-RU" sz="1600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07E1481C-1656-441C-A1AB-2AEE69A1AF2E}">
      <dgm:prSet/>
      <dgm:spPr/>
      <dgm:t>
        <a:bodyPr/>
        <a:lstStyle/>
        <a:p>
          <a:r>
            <a:rPr lang="ru-RU" dirty="0" smtClean="0"/>
            <a:t>Новый компьютерный класс.</a:t>
          </a:r>
          <a:endParaRPr lang="ru-RU" dirty="0"/>
        </a:p>
      </dgm:t>
    </dgm:pt>
    <dgm:pt modelId="{8B83BAF2-8CFE-4298-872B-543CC4A3F3F5}" type="parTrans" cxnId="{EA90FF0E-62B2-4E1E-AC37-25420C4E5E47}">
      <dgm:prSet/>
      <dgm:spPr/>
      <dgm:t>
        <a:bodyPr/>
        <a:lstStyle/>
        <a:p>
          <a:endParaRPr lang="ru-RU"/>
        </a:p>
      </dgm:t>
    </dgm:pt>
    <dgm:pt modelId="{E0569A19-4004-4A19-B8F1-5A3B259E75CA}" type="sibTrans" cxnId="{EA90FF0E-62B2-4E1E-AC37-25420C4E5E47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 custLinFactNeighborX="-705" custLinFactNeighborY="-65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CA1B-B8BB-4C13-A576-E23BCBAC0178}" type="pres">
      <dgm:prSet presAssocID="{07E1481C-1656-441C-A1AB-2AEE69A1AF2E}" presName="childComposite" presStyleCnt="0">
        <dgm:presLayoutVars>
          <dgm:chMax val="0"/>
          <dgm:chPref val="0"/>
        </dgm:presLayoutVars>
      </dgm:prSet>
      <dgm:spPr/>
    </dgm:pt>
    <dgm:pt modelId="{EC5C46E7-F177-40F8-ADA8-D7D7AB49657C}" type="pres">
      <dgm:prSet presAssocID="{07E1481C-1656-441C-A1AB-2AEE69A1AF2E}" presName="Image" presStyleLbl="node1" presStyleIdx="2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ru-RU"/>
        </a:p>
      </dgm:t>
    </dgm:pt>
    <dgm:pt modelId="{69B53784-8C12-46D7-8846-3AE0AD2BFF8B}" type="pres">
      <dgm:prSet presAssocID="{07E1481C-1656-441C-A1AB-2AEE69A1AF2E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83EF252B-92EA-481C-BB80-7215DEA11DF7}" type="presOf" srcId="{07E1481C-1656-441C-A1AB-2AEE69A1AF2E}" destId="{69B53784-8C12-46D7-8846-3AE0AD2BFF8B}" srcOrd="0" destOrd="0" presId="urn:microsoft.com/office/officeart/2008/layout/PictureAccentList"/>
    <dgm:cxn modelId="{97383A4B-4D19-4FD7-8729-3A14EB7C0381}" type="presOf" srcId="{425595DE-BCBD-4479-A6C1-2BBAC1B1E6E7}" destId="{CDEAB219-E698-4EA3-BE96-2685A8F862D8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EA90FF0E-62B2-4E1E-AC37-25420C4E5E47}" srcId="{A7514956-392E-4040-A878-EB36BA049FC5}" destId="{07E1481C-1656-441C-A1AB-2AEE69A1AF2E}" srcOrd="2" destOrd="0" parTransId="{8B83BAF2-8CFE-4298-872B-543CC4A3F3F5}" sibTransId="{E0569A19-4004-4A19-B8F1-5A3B259E75CA}"/>
    <dgm:cxn modelId="{26523FAA-56A6-4AD1-86D9-01102DBA4CEB}" type="presOf" srcId="{90DAD7C5-0F5B-48C5-B64D-E66D75951980}" destId="{E66CF081-4FA9-4ECC-84CB-2166565E3B33}" srcOrd="0" destOrd="0" presId="urn:microsoft.com/office/officeart/2008/layout/PictureAccentList"/>
    <dgm:cxn modelId="{79055344-650E-4A9A-A108-AAFEBE1DC202}" type="presOf" srcId="{A7514956-392E-4040-A878-EB36BA049FC5}" destId="{07F0EDAC-A415-44F8-8499-E219BCB42592}" srcOrd="0" destOrd="0" presId="urn:microsoft.com/office/officeart/2008/layout/PictureAccentList"/>
    <dgm:cxn modelId="{D7FDD862-F334-4728-9C0F-B6E14181238F}" type="presOf" srcId="{C7517C8A-6234-4DBF-BE1F-DC0149CD8B13}" destId="{8BFC021F-89BE-4439-A6CD-9DC860653D3F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DB19B76C-58C8-4DBF-B4BA-50C0A1F0C0D3}" type="presParOf" srcId="{CDEAB219-E698-4EA3-BE96-2685A8F862D8}" destId="{D0AFE117-72B6-49EB-8406-51996A3C9B1D}" srcOrd="0" destOrd="0" presId="urn:microsoft.com/office/officeart/2008/layout/PictureAccentList"/>
    <dgm:cxn modelId="{CF8F3378-FB6A-4A9E-9637-E2C067F2F3D6}" type="presParOf" srcId="{D0AFE117-72B6-49EB-8406-51996A3C9B1D}" destId="{EFE92D65-A99D-42AB-A9AF-8B2DB08EE219}" srcOrd="0" destOrd="0" presId="urn:microsoft.com/office/officeart/2008/layout/PictureAccentList"/>
    <dgm:cxn modelId="{AF45DA61-DCAC-4071-A117-7C7F4C74AC3A}" type="presParOf" srcId="{EFE92D65-A99D-42AB-A9AF-8B2DB08EE219}" destId="{07F0EDAC-A415-44F8-8499-E219BCB42592}" srcOrd="0" destOrd="0" presId="urn:microsoft.com/office/officeart/2008/layout/PictureAccentList"/>
    <dgm:cxn modelId="{78DEF024-74E8-46AF-AD1D-5E28A1C96777}" type="presParOf" srcId="{D0AFE117-72B6-49EB-8406-51996A3C9B1D}" destId="{583B9D2D-1C0C-439A-B863-397E9B4FB0C1}" srcOrd="1" destOrd="0" presId="urn:microsoft.com/office/officeart/2008/layout/PictureAccentList"/>
    <dgm:cxn modelId="{1D604348-2F40-41EA-9643-4AA3F5E703B4}" type="presParOf" srcId="{583B9D2D-1C0C-439A-B863-397E9B4FB0C1}" destId="{6003C7E2-D402-4FC3-AF1D-E361D6FD09E4}" srcOrd="0" destOrd="0" presId="urn:microsoft.com/office/officeart/2008/layout/PictureAccentList"/>
    <dgm:cxn modelId="{BE067375-BA1E-4B68-99EB-16B0F24F179C}" type="presParOf" srcId="{6003C7E2-D402-4FC3-AF1D-E361D6FD09E4}" destId="{30CD4EFC-AC71-4D9E-B25B-5BBEF5491DC6}" srcOrd="0" destOrd="0" presId="urn:microsoft.com/office/officeart/2008/layout/PictureAccentList"/>
    <dgm:cxn modelId="{D886AAA1-1FC8-4D73-A3E0-C4010C07C912}" type="presParOf" srcId="{6003C7E2-D402-4FC3-AF1D-E361D6FD09E4}" destId="{E66CF081-4FA9-4ECC-84CB-2166565E3B33}" srcOrd="1" destOrd="0" presId="urn:microsoft.com/office/officeart/2008/layout/PictureAccentList"/>
    <dgm:cxn modelId="{400767CD-477B-40DC-B07C-8AB9B1061EC8}" type="presParOf" srcId="{583B9D2D-1C0C-439A-B863-397E9B4FB0C1}" destId="{1684C0D1-4B0D-4C2D-A120-62A1500ECE72}" srcOrd="1" destOrd="0" presId="urn:microsoft.com/office/officeart/2008/layout/PictureAccentList"/>
    <dgm:cxn modelId="{6BA73105-3637-47F4-826D-50746097D6FC}" type="presParOf" srcId="{1684C0D1-4B0D-4C2D-A120-62A1500ECE72}" destId="{5E5EFA4D-C928-4345-9407-FED3A762A80E}" srcOrd="0" destOrd="0" presId="urn:microsoft.com/office/officeart/2008/layout/PictureAccentList"/>
    <dgm:cxn modelId="{2E4AC5C1-B8B3-4C41-81E0-9A9A81D6715E}" type="presParOf" srcId="{1684C0D1-4B0D-4C2D-A120-62A1500ECE72}" destId="{8BFC021F-89BE-4439-A6CD-9DC860653D3F}" srcOrd="1" destOrd="0" presId="urn:microsoft.com/office/officeart/2008/layout/PictureAccentList"/>
    <dgm:cxn modelId="{1B045B9A-7D9A-42DC-A2D4-D4BF55591DB5}" type="presParOf" srcId="{583B9D2D-1C0C-439A-B863-397E9B4FB0C1}" destId="{A618CA1B-B8BB-4C13-A576-E23BCBAC0178}" srcOrd="2" destOrd="0" presId="urn:microsoft.com/office/officeart/2008/layout/PictureAccentList"/>
    <dgm:cxn modelId="{48603F57-C30A-4037-BDCF-CD1D6C6236A9}" type="presParOf" srcId="{A618CA1B-B8BB-4C13-A576-E23BCBAC0178}" destId="{EC5C46E7-F177-40F8-ADA8-D7D7AB49657C}" srcOrd="0" destOrd="0" presId="urn:microsoft.com/office/officeart/2008/layout/PictureAccentList"/>
    <dgm:cxn modelId="{322F215C-CBCE-4B8A-8417-2249B7DA5300}" type="presParOf" srcId="{A618CA1B-B8BB-4C13-A576-E23BCBAC0178}" destId="{69B53784-8C12-46D7-8846-3AE0AD2BFF8B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25595DE-BCBD-4479-A6C1-2BBAC1B1E6E7}" type="doc">
      <dgm:prSet loTypeId="urn:microsoft.com/office/officeart/2008/layout/PictureAccentList" loCatId="list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7514956-392E-4040-A878-EB36BA049FC5}">
      <dgm:prSet phldrT="[Текст]" custT="1"/>
      <dgm:spPr/>
      <dgm:t>
        <a:bodyPr/>
        <a:lstStyle/>
        <a:p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A4660-CE19-48F3-920D-2B5B58CDE47F}" type="parTrans" cxnId="{EE56DB4B-4676-4610-98D2-B910F855C6AB}">
      <dgm:prSet/>
      <dgm:spPr/>
      <dgm:t>
        <a:bodyPr/>
        <a:lstStyle/>
        <a:p>
          <a:endParaRPr lang="ru-RU"/>
        </a:p>
      </dgm:t>
    </dgm:pt>
    <dgm:pt modelId="{55249572-0395-483F-BACE-F0345B236F05}" type="sibTrans" cxnId="{EE56DB4B-4676-4610-98D2-B910F855C6AB}">
      <dgm:prSet/>
      <dgm:spPr/>
      <dgm:t>
        <a:bodyPr/>
        <a:lstStyle/>
        <a:p>
          <a:endParaRPr lang="ru-RU"/>
        </a:p>
      </dgm:t>
    </dgm:pt>
    <dgm:pt modelId="{90DAD7C5-0F5B-48C5-B64D-E66D75951980}">
      <dgm:prSet phldrT="[Текст]"/>
      <dgm:spPr/>
      <dgm:t>
        <a:bodyPr/>
        <a:lstStyle/>
        <a:p>
          <a:r>
            <a:rPr lang="ru-RU" dirty="0" smtClean="0"/>
            <a:t> Покупка техники.  Оборудование кабинета.  </a:t>
          </a:r>
          <a:endParaRPr lang="ru-RU" dirty="0"/>
        </a:p>
      </dgm:t>
    </dgm:pt>
    <dgm:pt modelId="{12286F76-1C8E-4499-BB9E-D856CC2868B6}" type="parTrans" cxnId="{B815CC9E-1391-43D1-A3D0-4890F9E06B09}">
      <dgm:prSet/>
      <dgm:spPr/>
      <dgm:t>
        <a:bodyPr/>
        <a:lstStyle/>
        <a:p>
          <a:endParaRPr lang="ru-RU"/>
        </a:p>
      </dgm:t>
    </dgm:pt>
    <dgm:pt modelId="{CE6F912C-2DD7-4DCA-8953-37AECDD8A22C}" type="sibTrans" cxnId="{B815CC9E-1391-43D1-A3D0-4890F9E06B09}">
      <dgm:prSet/>
      <dgm:spPr/>
      <dgm:t>
        <a:bodyPr/>
        <a:lstStyle/>
        <a:p>
          <a:endParaRPr lang="ru-RU"/>
        </a:p>
      </dgm:t>
    </dgm:pt>
    <dgm:pt modelId="{C7517C8A-6234-4DBF-BE1F-DC0149CD8B13}">
      <dgm:prSet phldrT="[Текст]"/>
      <dgm:spPr/>
      <dgm:t>
        <a:bodyPr/>
        <a:lstStyle/>
        <a:p>
          <a:r>
            <a:rPr lang="ru-RU" dirty="0" smtClean="0"/>
            <a:t>Программное обеспечение.</a:t>
          </a:r>
          <a:endParaRPr lang="ru-RU" dirty="0"/>
        </a:p>
      </dgm:t>
    </dgm:pt>
    <dgm:pt modelId="{B099BC3E-05A5-4772-8B74-12673AB713AC}" type="parTrans" cxnId="{4A71D8BB-3559-4B3F-8962-85BF185C0D6C}">
      <dgm:prSet/>
      <dgm:spPr/>
      <dgm:t>
        <a:bodyPr/>
        <a:lstStyle/>
        <a:p>
          <a:endParaRPr lang="ru-RU"/>
        </a:p>
      </dgm:t>
    </dgm:pt>
    <dgm:pt modelId="{390297B8-A29C-4D16-8F8A-87F184050CF1}" type="sibTrans" cxnId="{4A71D8BB-3559-4B3F-8962-85BF185C0D6C}">
      <dgm:prSet/>
      <dgm:spPr/>
      <dgm:t>
        <a:bodyPr/>
        <a:lstStyle/>
        <a:p>
          <a:endParaRPr lang="ru-RU"/>
        </a:p>
      </dgm:t>
    </dgm:pt>
    <dgm:pt modelId="{56D5EC54-7363-49B6-B254-C823CB277394}">
      <dgm:prSet/>
      <dgm:spPr/>
      <dgm:t>
        <a:bodyPr/>
        <a:lstStyle/>
        <a:p>
          <a:r>
            <a:rPr lang="ru-RU" dirty="0" smtClean="0"/>
            <a:t>Наличие компьютерной техники.</a:t>
          </a:r>
          <a:endParaRPr lang="ru-RU" dirty="0"/>
        </a:p>
      </dgm:t>
    </dgm:pt>
    <dgm:pt modelId="{B0DC237E-425C-4707-AD96-D628717DC579}" type="parTrans" cxnId="{361388D1-2DBF-44D5-8E91-6DB8109F26B3}">
      <dgm:prSet/>
      <dgm:spPr/>
      <dgm:t>
        <a:bodyPr/>
        <a:lstStyle/>
        <a:p>
          <a:endParaRPr lang="ru-RU"/>
        </a:p>
      </dgm:t>
    </dgm:pt>
    <dgm:pt modelId="{7763FBDF-4523-4F94-9616-80206C63072E}" type="sibTrans" cxnId="{361388D1-2DBF-44D5-8E91-6DB8109F26B3}">
      <dgm:prSet/>
      <dgm:spPr/>
      <dgm:t>
        <a:bodyPr/>
        <a:lstStyle/>
        <a:p>
          <a:endParaRPr lang="ru-RU"/>
        </a:p>
      </dgm:t>
    </dgm:pt>
    <dgm:pt modelId="{CDEAB219-E698-4EA3-BE96-2685A8F862D8}" type="pres">
      <dgm:prSet presAssocID="{425595DE-BCBD-4479-A6C1-2BBAC1B1E6E7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0AFE117-72B6-49EB-8406-51996A3C9B1D}" type="pres">
      <dgm:prSet presAssocID="{A7514956-392E-4040-A878-EB36BA049FC5}" presName="root" presStyleCnt="0">
        <dgm:presLayoutVars>
          <dgm:chMax/>
          <dgm:chPref val="4"/>
        </dgm:presLayoutVars>
      </dgm:prSet>
      <dgm:spPr/>
    </dgm:pt>
    <dgm:pt modelId="{EFE92D65-A99D-42AB-A9AF-8B2DB08EE219}" type="pres">
      <dgm:prSet presAssocID="{A7514956-392E-4040-A878-EB36BA049FC5}" presName="rootComposite" presStyleCnt="0">
        <dgm:presLayoutVars/>
      </dgm:prSet>
      <dgm:spPr/>
    </dgm:pt>
    <dgm:pt modelId="{07F0EDAC-A415-44F8-8499-E219BCB42592}" type="pres">
      <dgm:prSet presAssocID="{A7514956-392E-4040-A878-EB36BA049FC5}" presName="rootText" presStyleLbl="node0" presStyleIdx="0" presStyleCnt="1" custScaleY="63852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583B9D2D-1C0C-439A-B863-397E9B4FB0C1}" type="pres">
      <dgm:prSet presAssocID="{A7514956-392E-4040-A878-EB36BA049FC5}" presName="childShape" presStyleCnt="0">
        <dgm:presLayoutVars>
          <dgm:chMax val="0"/>
          <dgm:chPref val="0"/>
        </dgm:presLayoutVars>
      </dgm:prSet>
      <dgm:spPr/>
    </dgm:pt>
    <dgm:pt modelId="{6003C7E2-D402-4FC3-AF1D-E361D6FD09E4}" type="pres">
      <dgm:prSet presAssocID="{90DAD7C5-0F5B-48C5-B64D-E66D75951980}" presName="childComposite" presStyleCnt="0">
        <dgm:presLayoutVars>
          <dgm:chMax val="0"/>
          <dgm:chPref val="0"/>
        </dgm:presLayoutVars>
      </dgm:prSet>
      <dgm:spPr/>
    </dgm:pt>
    <dgm:pt modelId="{30CD4EFC-AC71-4D9E-B25B-5BBEF5491DC6}" type="pres">
      <dgm:prSet presAssocID="{90DAD7C5-0F5B-48C5-B64D-E66D75951980}" presName="Imag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E66CF081-4FA9-4ECC-84CB-2166565E3B33}" type="pres">
      <dgm:prSet presAssocID="{90DAD7C5-0F5B-48C5-B64D-E66D75951980}" presName="childText" presStyleLbl="l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C0D1-4B0D-4C2D-A120-62A1500ECE72}" type="pres">
      <dgm:prSet presAssocID="{C7517C8A-6234-4DBF-BE1F-DC0149CD8B13}" presName="childComposite" presStyleCnt="0">
        <dgm:presLayoutVars>
          <dgm:chMax val="0"/>
          <dgm:chPref val="0"/>
        </dgm:presLayoutVars>
      </dgm:prSet>
      <dgm:spPr/>
    </dgm:pt>
    <dgm:pt modelId="{5E5EFA4D-C928-4345-9407-FED3A762A80E}" type="pres">
      <dgm:prSet presAssocID="{C7517C8A-6234-4DBF-BE1F-DC0149CD8B13}" presName="Image" presStyleLbl="node1" presStyleIdx="1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ru-RU"/>
        </a:p>
      </dgm:t>
    </dgm:pt>
    <dgm:pt modelId="{8BFC021F-89BE-4439-A6CD-9DC860653D3F}" type="pres">
      <dgm:prSet presAssocID="{C7517C8A-6234-4DBF-BE1F-DC0149CD8B13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87C1D-0B2B-45C5-86AE-1782803F6E52}" type="pres">
      <dgm:prSet presAssocID="{56D5EC54-7363-49B6-B254-C823CB277394}" presName="childComposite" presStyleCnt="0">
        <dgm:presLayoutVars>
          <dgm:chMax val="0"/>
          <dgm:chPref val="0"/>
        </dgm:presLayoutVars>
      </dgm:prSet>
      <dgm:spPr/>
    </dgm:pt>
    <dgm:pt modelId="{737036CE-DC6D-4D0D-9C2E-E538B7BA7405}" type="pres">
      <dgm:prSet presAssocID="{56D5EC54-7363-49B6-B254-C823CB277394}" presName="Image" presStyleLbl="node1" presStyleIdx="2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2B87AC8-7839-4521-A9CE-EDABE95D6FEB}" type="pres">
      <dgm:prSet presAssocID="{56D5EC54-7363-49B6-B254-C823CB277394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1D8BB-3559-4B3F-8962-85BF185C0D6C}" srcId="{A7514956-392E-4040-A878-EB36BA049FC5}" destId="{C7517C8A-6234-4DBF-BE1F-DC0149CD8B13}" srcOrd="1" destOrd="0" parTransId="{B099BC3E-05A5-4772-8B74-12673AB713AC}" sibTransId="{390297B8-A29C-4D16-8F8A-87F184050CF1}"/>
    <dgm:cxn modelId="{AA6341ED-6D19-4E92-BA51-620109A4EBA1}" type="presOf" srcId="{56D5EC54-7363-49B6-B254-C823CB277394}" destId="{82B87AC8-7839-4521-A9CE-EDABE95D6FEB}" srcOrd="0" destOrd="0" presId="urn:microsoft.com/office/officeart/2008/layout/PictureAccentList"/>
    <dgm:cxn modelId="{D7F68BFA-1CE4-46AD-B3A7-B6BA628DA935}" type="presOf" srcId="{A7514956-392E-4040-A878-EB36BA049FC5}" destId="{07F0EDAC-A415-44F8-8499-E219BCB42592}" srcOrd="0" destOrd="0" presId="urn:microsoft.com/office/officeart/2008/layout/PictureAccentList"/>
    <dgm:cxn modelId="{361388D1-2DBF-44D5-8E91-6DB8109F26B3}" srcId="{A7514956-392E-4040-A878-EB36BA049FC5}" destId="{56D5EC54-7363-49B6-B254-C823CB277394}" srcOrd="2" destOrd="0" parTransId="{B0DC237E-425C-4707-AD96-D628717DC579}" sibTransId="{7763FBDF-4523-4F94-9616-80206C63072E}"/>
    <dgm:cxn modelId="{1C0AC2EF-7F27-43EA-9CFD-E667A36EEC6A}" type="presOf" srcId="{90DAD7C5-0F5B-48C5-B64D-E66D75951980}" destId="{E66CF081-4FA9-4ECC-84CB-2166565E3B33}" srcOrd="0" destOrd="0" presId="urn:microsoft.com/office/officeart/2008/layout/PictureAccentList"/>
    <dgm:cxn modelId="{EE56DB4B-4676-4610-98D2-B910F855C6AB}" srcId="{425595DE-BCBD-4479-A6C1-2BBAC1B1E6E7}" destId="{A7514956-392E-4040-A878-EB36BA049FC5}" srcOrd="0" destOrd="0" parTransId="{B88A4660-CE19-48F3-920D-2B5B58CDE47F}" sibTransId="{55249572-0395-483F-BACE-F0345B236F05}"/>
    <dgm:cxn modelId="{BDA91B3F-43F4-4AD4-A4B7-5F96DFA66CA7}" type="presOf" srcId="{C7517C8A-6234-4DBF-BE1F-DC0149CD8B13}" destId="{8BFC021F-89BE-4439-A6CD-9DC860653D3F}" srcOrd="0" destOrd="0" presId="urn:microsoft.com/office/officeart/2008/layout/PictureAccentList"/>
    <dgm:cxn modelId="{7778A53F-6C55-4B46-B6E8-A034DD5EB872}" type="presOf" srcId="{425595DE-BCBD-4479-A6C1-2BBAC1B1E6E7}" destId="{CDEAB219-E698-4EA3-BE96-2685A8F862D8}" srcOrd="0" destOrd="0" presId="urn:microsoft.com/office/officeart/2008/layout/PictureAccentList"/>
    <dgm:cxn modelId="{B815CC9E-1391-43D1-A3D0-4890F9E06B09}" srcId="{A7514956-392E-4040-A878-EB36BA049FC5}" destId="{90DAD7C5-0F5B-48C5-B64D-E66D75951980}" srcOrd="0" destOrd="0" parTransId="{12286F76-1C8E-4499-BB9E-D856CC2868B6}" sibTransId="{CE6F912C-2DD7-4DCA-8953-37AECDD8A22C}"/>
    <dgm:cxn modelId="{7C7B82EE-A456-40CC-82B4-A51A876B1980}" type="presParOf" srcId="{CDEAB219-E698-4EA3-BE96-2685A8F862D8}" destId="{D0AFE117-72B6-49EB-8406-51996A3C9B1D}" srcOrd="0" destOrd="0" presId="urn:microsoft.com/office/officeart/2008/layout/PictureAccentList"/>
    <dgm:cxn modelId="{DDD91C65-B78A-4361-BC8D-2755CDAF0BFA}" type="presParOf" srcId="{D0AFE117-72B6-49EB-8406-51996A3C9B1D}" destId="{EFE92D65-A99D-42AB-A9AF-8B2DB08EE219}" srcOrd="0" destOrd="0" presId="urn:microsoft.com/office/officeart/2008/layout/PictureAccentList"/>
    <dgm:cxn modelId="{D50C1181-D756-4EE4-B53C-FDF6B1D2C221}" type="presParOf" srcId="{EFE92D65-A99D-42AB-A9AF-8B2DB08EE219}" destId="{07F0EDAC-A415-44F8-8499-E219BCB42592}" srcOrd="0" destOrd="0" presId="urn:microsoft.com/office/officeart/2008/layout/PictureAccentList"/>
    <dgm:cxn modelId="{B1B74DFA-467B-4DA3-A9BF-9FF7DAC382DC}" type="presParOf" srcId="{D0AFE117-72B6-49EB-8406-51996A3C9B1D}" destId="{583B9D2D-1C0C-439A-B863-397E9B4FB0C1}" srcOrd="1" destOrd="0" presId="urn:microsoft.com/office/officeart/2008/layout/PictureAccentList"/>
    <dgm:cxn modelId="{B958F720-849E-453C-AB10-6B7DECBCFCFD}" type="presParOf" srcId="{583B9D2D-1C0C-439A-B863-397E9B4FB0C1}" destId="{6003C7E2-D402-4FC3-AF1D-E361D6FD09E4}" srcOrd="0" destOrd="0" presId="urn:microsoft.com/office/officeart/2008/layout/PictureAccentList"/>
    <dgm:cxn modelId="{AFCBCD23-D700-45E2-8EFC-3EFE54AC8967}" type="presParOf" srcId="{6003C7E2-D402-4FC3-AF1D-E361D6FD09E4}" destId="{30CD4EFC-AC71-4D9E-B25B-5BBEF5491DC6}" srcOrd="0" destOrd="0" presId="urn:microsoft.com/office/officeart/2008/layout/PictureAccentList"/>
    <dgm:cxn modelId="{DBA7D9B3-6CAB-4A7D-8DD4-6EC9AF1D7AAB}" type="presParOf" srcId="{6003C7E2-D402-4FC3-AF1D-E361D6FD09E4}" destId="{E66CF081-4FA9-4ECC-84CB-2166565E3B33}" srcOrd="1" destOrd="0" presId="urn:microsoft.com/office/officeart/2008/layout/PictureAccentList"/>
    <dgm:cxn modelId="{10970BB9-F5AC-4B2D-BE30-28827D45AC17}" type="presParOf" srcId="{583B9D2D-1C0C-439A-B863-397E9B4FB0C1}" destId="{1684C0D1-4B0D-4C2D-A120-62A1500ECE72}" srcOrd="1" destOrd="0" presId="urn:microsoft.com/office/officeart/2008/layout/PictureAccentList"/>
    <dgm:cxn modelId="{D1D25530-2E72-48FA-8DF0-72A0C2297990}" type="presParOf" srcId="{1684C0D1-4B0D-4C2D-A120-62A1500ECE72}" destId="{5E5EFA4D-C928-4345-9407-FED3A762A80E}" srcOrd="0" destOrd="0" presId="urn:microsoft.com/office/officeart/2008/layout/PictureAccentList"/>
    <dgm:cxn modelId="{4BEC84AD-5CCA-47BF-90A2-02B250F8F405}" type="presParOf" srcId="{1684C0D1-4B0D-4C2D-A120-62A1500ECE72}" destId="{8BFC021F-89BE-4439-A6CD-9DC860653D3F}" srcOrd="1" destOrd="0" presId="urn:microsoft.com/office/officeart/2008/layout/PictureAccentList"/>
    <dgm:cxn modelId="{4DB6AB1F-D3E2-4DE6-8CC6-E438B07DCB6D}" type="presParOf" srcId="{583B9D2D-1C0C-439A-B863-397E9B4FB0C1}" destId="{DDE87C1D-0B2B-45C5-86AE-1782803F6E52}" srcOrd="2" destOrd="0" presId="urn:microsoft.com/office/officeart/2008/layout/PictureAccentList"/>
    <dgm:cxn modelId="{F876D3E6-D500-40B9-853C-04FA3ABF6E52}" type="presParOf" srcId="{DDE87C1D-0B2B-45C5-86AE-1782803F6E52}" destId="{737036CE-DC6D-4D0D-9C2E-E538B7BA7405}" srcOrd="0" destOrd="0" presId="urn:microsoft.com/office/officeart/2008/layout/PictureAccentList"/>
    <dgm:cxn modelId="{436FC6C1-7015-48DF-94BF-AA0A8C99C31B}" type="presParOf" srcId="{DDE87C1D-0B2B-45C5-86AE-1782803F6E52}" destId="{82B87AC8-7839-4521-A9CE-EDABE95D6FEB}" srcOrd="1" destOrd="0" presId="urn:microsoft.com/office/officeart/2008/layout/PictureAccentList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A40C0-6013-4A38-A888-0002909261A1}">
      <dsp:nvSpPr>
        <dsp:cNvPr id="0" name=""/>
        <dsp:cNvSpPr/>
      </dsp:nvSpPr>
      <dsp:spPr>
        <a:xfrm>
          <a:off x="0" y="54531"/>
          <a:ext cx="7992888" cy="3067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Сравнительный анализ </a:t>
          </a:r>
          <a:br>
            <a:rPr lang="ru-RU" sz="3200" kern="1200" dirty="0" smtClean="0"/>
          </a:br>
          <a:r>
            <a:rPr lang="ru-RU" sz="3200" kern="1200" dirty="0" smtClean="0"/>
            <a:t>ФГОС СПО  по специальности  46.02.01 «Документационное обеспечение управления и архивоведение» </a:t>
          </a:r>
          <a:endParaRPr lang="ru-RU" sz="3200" kern="1200" dirty="0"/>
        </a:p>
      </dsp:txBody>
      <dsp:txXfrm>
        <a:off x="149755" y="204286"/>
        <a:ext cx="7693378" cy="2768230"/>
      </dsp:txXfrm>
    </dsp:sp>
    <dsp:sp modelId="{08A995F5-0AE9-4CE8-A747-20A0F297E18A}">
      <dsp:nvSpPr>
        <dsp:cNvPr id="0" name=""/>
        <dsp:cNvSpPr/>
      </dsp:nvSpPr>
      <dsp:spPr>
        <a:xfrm>
          <a:off x="0" y="3214431"/>
          <a:ext cx="7992888" cy="3067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и  профессионального стандарта «Специалист по организационному и документационному обеспечению управления организацией» </a:t>
          </a:r>
          <a:r>
            <a:rPr lang="ru-RU" sz="3200" b="1" kern="1200" dirty="0" smtClean="0"/>
            <a:t>в части  требований к ИКТ-компетенциям выпускников</a:t>
          </a:r>
          <a:endParaRPr lang="ru-RU" sz="3200" kern="1200" dirty="0"/>
        </a:p>
      </dsp:txBody>
      <dsp:txXfrm>
        <a:off x="149755" y="3364186"/>
        <a:ext cx="7693378" cy="2768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1223712" y="70114"/>
          <a:ext cx="2825188" cy="5038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8469" y="84871"/>
        <a:ext cx="2795674" cy="474319"/>
      </dsp:txXfrm>
    </dsp:sp>
    <dsp:sp modelId="{5F0F4A4D-822C-44BD-822E-7B66B4C37D79}">
      <dsp:nvSpPr>
        <dsp:cNvPr id="0" name=""/>
        <dsp:cNvSpPr/>
      </dsp:nvSpPr>
      <dsp:spPr>
        <a:xfrm>
          <a:off x="38670" y="1017163"/>
          <a:ext cx="945526" cy="945526"/>
        </a:xfrm>
        <a:prstGeom prst="roundRect">
          <a:avLst>
            <a:gd name="adj" fmla="val 166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28356F-760D-4D44-82A1-95B05F029972}">
      <dsp:nvSpPr>
        <dsp:cNvPr id="0" name=""/>
        <dsp:cNvSpPr/>
      </dsp:nvSpPr>
      <dsp:spPr>
        <a:xfrm>
          <a:off x="936104" y="648067"/>
          <a:ext cx="3418249" cy="1695102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 </a:t>
          </a:r>
          <a:r>
            <a:rPr lang="ru-RU" sz="1600" kern="1200" dirty="0" smtClean="0"/>
            <a:t>Увеличение количества часов  на дисциплину «Организационная техника», введение дисциплин  «Организация рабочего места секретаря и руководителя» ,          « Работа с  периферийными  устройствами и оргтехникой» . </a:t>
          </a:r>
          <a:endParaRPr lang="ru-RU" sz="1600" kern="1200" dirty="0"/>
        </a:p>
      </dsp:txBody>
      <dsp:txXfrm>
        <a:off x="1018867" y="730830"/>
        <a:ext cx="3252723" cy="1529576"/>
      </dsp:txXfrm>
    </dsp:sp>
    <dsp:sp modelId="{4B28A4CE-59C7-42EC-B48C-C0CDDA9D0286}">
      <dsp:nvSpPr>
        <dsp:cNvPr id="0" name=""/>
        <dsp:cNvSpPr/>
      </dsp:nvSpPr>
      <dsp:spPr>
        <a:xfrm>
          <a:off x="0" y="2331569"/>
          <a:ext cx="945526" cy="945526"/>
        </a:xfrm>
        <a:prstGeom prst="roundRect">
          <a:avLst>
            <a:gd name="adj" fmla="val 166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C4C593-9106-4334-9E0A-8ED5AB1F0DF1}">
      <dsp:nvSpPr>
        <dsp:cNvPr id="0" name=""/>
        <dsp:cNvSpPr/>
      </dsp:nvSpPr>
      <dsp:spPr>
        <a:xfrm>
          <a:off x="1138650" y="2423346"/>
          <a:ext cx="2877951" cy="722429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Расширение баз практики.</a:t>
          </a:r>
          <a:endParaRPr lang="ru-RU" sz="2000" kern="1200" dirty="0"/>
        </a:p>
      </dsp:txBody>
      <dsp:txXfrm>
        <a:off x="1173922" y="2458618"/>
        <a:ext cx="2807407" cy="651885"/>
      </dsp:txXfrm>
    </dsp:sp>
    <dsp:sp modelId="{D681E7F3-13F4-43B7-A7AC-97285415FB2D}">
      <dsp:nvSpPr>
        <dsp:cNvPr id="0" name=""/>
        <dsp:cNvSpPr/>
      </dsp:nvSpPr>
      <dsp:spPr>
        <a:xfrm>
          <a:off x="6641" y="3512347"/>
          <a:ext cx="945526" cy="945526"/>
        </a:xfrm>
        <a:prstGeom prst="roundRect">
          <a:avLst>
            <a:gd name="adj" fmla="val 166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AB34863-31C4-4B84-B495-92A39D969615}">
      <dsp:nvSpPr>
        <dsp:cNvPr id="0" name=""/>
        <dsp:cNvSpPr/>
      </dsp:nvSpPr>
      <dsp:spPr>
        <a:xfrm>
          <a:off x="1112363" y="3312364"/>
          <a:ext cx="2830536" cy="1302567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Корректировка РУП, рабочих программ , УМК.В учебном плане предусмотреть деление по подгруппам. </a:t>
          </a:r>
          <a:endParaRPr lang="ru-RU" sz="1700" kern="1200" dirty="0"/>
        </a:p>
      </dsp:txBody>
      <dsp:txXfrm>
        <a:off x="1175961" y="3375962"/>
        <a:ext cx="2703340" cy="1175371"/>
      </dsp:txXfrm>
    </dsp:sp>
    <dsp:sp modelId="{5E5EFA4D-C928-4345-9407-FED3A762A80E}">
      <dsp:nvSpPr>
        <dsp:cNvPr id="0" name=""/>
        <dsp:cNvSpPr/>
      </dsp:nvSpPr>
      <dsp:spPr>
        <a:xfrm>
          <a:off x="0" y="4726470"/>
          <a:ext cx="945526" cy="945526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080116" y="4865061"/>
          <a:ext cx="2950904" cy="101221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Курс «Информационной безопасности деятельности организации».</a:t>
          </a:r>
          <a:endParaRPr lang="ru-RU" sz="1600" kern="1200" dirty="0"/>
        </a:p>
      </dsp:txBody>
      <dsp:txXfrm>
        <a:off x="1129537" y="4914482"/>
        <a:ext cx="2852062" cy="913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489125" y="0"/>
          <a:ext cx="3282552" cy="814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2978" y="23853"/>
        <a:ext cx="3234846" cy="766689"/>
      </dsp:txXfrm>
    </dsp:sp>
    <dsp:sp modelId="{30CD4EFC-AC71-4D9E-B25B-5BBEF5491DC6}">
      <dsp:nvSpPr>
        <dsp:cNvPr id="0" name=""/>
        <dsp:cNvSpPr/>
      </dsp:nvSpPr>
      <dsp:spPr>
        <a:xfrm>
          <a:off x="518963" y="1020655"/>
          <a:ext cx="1131025" cy="113102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717851" y="1020655"/>
          <a:ext cx="2083664" cy="113102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Административный ресурс. Кадры.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1773073" y="1075877"/>
        <a:ext cx="1973220" cy="1020581"/>
      </dsp:txXfrm>
    </dsp:sp>
    <dsp:sp modelId="{5E5EFA4D-C928-4345-9407-FED3A762A80E}">
      <dsp:nvSpPr>
        <dsp:cNvPr id="0" name=""/>
        <dsp:cNvSpPr/>
      </dsp:nvSpPr>
      <dsp:spPr>
        <a:xfrm>
          <a:off x="518963" y="2287404"/>
          <a:ext cx="1131025" cy="113102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717851" y="2287404"/>
          <a:ext cx="2083664" cy="113102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Заключение договоров.  </a:t>
          </a:r>
          <a:endParaRPr lang="ru-RU" sz="1400" kern="1200" dirty="0"/>
        </a:p>
      </dsp:txBody>
      <dsp:txXfrm>
        <a:off x="1773073" y="2342626"/>
        <a:ext cx="1973220" cy="1020581"/>
      </dsp:txXfrm>
    </dsp:sp>
    <dsp:sp modelId="{EC5C46E7-F177-40F8-ADA8-D7D7AB49657C}">
      <dsp:nvSpPr>
        <dsp:cNvPr id="0" name=""/>
        <dsp:cNvSpPr/>
      </dsp:nvSpPr>
      <dsp:spPr>
        <a:xfrm>
          <a:off x="518963" y="3554153"/>
          <a:ext cx="1131025" cy="113102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B53784-8C12-46D7-8846-3AE0AD2BFF8B}">
      <dsp:nvSpPr>
        <dsp:cNvPr id="0" name=""/>
        <dsp:cNvSpPr/>
      </dsp:nvSpPr>
      <dsp:spPr>
        <a:xfrm>
          <a:off x="1717851" y="3554153"/>
          <a:ext cx="2083664" cy="113102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 Квалифицированные кадры.  Привлечение  внештатного специалиста.</a:t>
          </a:r>
          <a:endParaRPr lang="ru-RU" sz="1400" kern="1200" dirty="0"/>
        </a:p>
      </dsp:txBody>
      <dsp:txXfrm>
        <a:off x="1773073" y="3609375"/>
        <a:ext cx="1973220" cy="1020581"/>
      </dsp:txXfrm>
    </dsp:sp>
    <dsp:sp modelId="{C1F959A7-2F07-4CCE-B47B-DD894CC43ACA}">
      <dsp:nvSpPr>
        <dsp:cNvPr id="0" name=""/>
        <dsp:cNvSpPr/>
      </dsp:nvSpPr>
      <dsp:spPr>
        <a:xfrm>
          <a:off x="518963" y="4820902"/>
          <a:ext cx="1131025" cy="1131025"/>
        </a:xfrm>
        <a:prstGeom prst="roundRect">
          <a:avLst>
            <a:gd name="adj" fmla="val 1667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EDE8E1-7865-44D5-B9F6-AAF115A09A60}">
      <dsp:nvSpPr>
        <dsp:cNvPr id="0" name=""/>
        <dsp:cNvSpPr/>
      </dsp:nvSpPr>
      <dsp:spPr>
        <a:xfrm>
          <a:off x="1717851" y="4820902"/>
          <a:ext cx="2083664" cy="113102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Приобретение специальных программ и устройств для обеспечения информационной безопасности.</a:t>
          </a:r>
          <a:endParaRPr lang="ru-RU" sz="1200" kern="1200" dirty="0"/>
        </a:p>
      </dsp:txBody>
      <dsp:txXfrm>
        <a:off x="1773073" y="4876124"/>
        <a:ext cx="1973220" cy="10205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218135" y="0"/>
          <a:ext cx="4146226" cy="7143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058" y="20923"/>
        <a:ext cx="4104380" cy="672527"/>
      </dsp:txXfrm>
    </dsp:sp>
    <dsp:sp modelId="{30CD4EFC-AC71-4D9E-B25B-5BBEF5491DC6}">
      <dsp:nvSpPr>
        <dsp:cNvPr id="0" name=""/>
        <dsp:cNvSpPr/>
      </dsp:nvSpPr>
      <dsp:spPr>
        <a:xfrm>
          <a:off x="0" y="1011435"/>
          <a:ext cx="664809" cy="120740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899994" y="873820"/>
          <a:ext cx="3353143" cy="1560391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 КПК.  Обучение преподавателей по курсу «Справочно-правовые системы». Стажировки. Обучающий семинар «Хранение персональных данных».</a:t>
          </a:r>
          <a:endParaRPr lang="ru-RU" sz="700" kern="1200" dirty="0"/>
        </a:p>
      </dsp:txBody>
      <dsp:txXfrm>
        <a:off x="976180" y="950006"/>
        <a:ext cx="3200771" cy="1408019"/>
      </dsp:txXfrm>
    </dsp:sp>
    <dsp:sp modelId="{5E5EFA4D-C928-4345-9407-FED3A762A80E}">
      <dsp:nvSpPr>
        <dsp:cNvPr id="0" name=""/>
        <dsp:cNvSpPr/>
      </dsp:nvSpPr>
      <dsp:spPr>
        <a:xfrm>
          <a:off x="0" y="2489825"/>
          <a:ext cx="664809" cy="120740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975408" y="2533026"/>
          <a:ext cx="3265862" cy="120740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Дополнение   рабочих программ тематикой,  направленной на изучение правил работы в справочно-правовых системах. </a:t>
          </a:r>
          <a:endParaRPr lang="ru-RU" sz="1500" kern="1200" dirty="0"/>
        </a:p>
      </dsp:txBody>
      <dsp:txXfrm>
        <a:off x="1034359" y="2591977"/>
        <a:ext cx="3147960" cy="1089503"/>
      </dsp:txXfrm>
    </dsp:sp>
    <dsp:sp modelId="{EC5C46E7-F177-40F8-ADA8-D7D7AB49657C}">
      <dsp:nvSpPr>
        <dsp:cNvPr id="0" name=""/>
        <dsp:cNvSpPr/>
      </dsp:nvSpPr>
      <dsp:spPr>
        <a:xfrm>
          <a:off x="0" y="3832194"/>
          <a:ext cx="648063" cy="120740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B53784-8C12-46D7-8846-3AE0AD2BFF8B}">
      <dsp:nvSpPr>
        <dsp:cNvPr id="0" name=""/>
        <dsp:cNvSpPr/>
      </dsp:nvSpPr>
      <dsp:spPr>
        <a:xfrm>
          <a:off x="936110" y="3904204"/>
          <a:ext cx="3278761" cy="101226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Разработка методических пособий.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Изменение тематики ВКР.</a:t>
          </a:r>
          <a:endParaRPr lang="ru-RU" sz="2000" kern="1200" dirty="0"/>
        </a:p>
      </dsp:txBody>
      <dsp:txXfrm>
        <a:off x="985534" y="3953628"/>
        <a:ext cx="3179913" cy="9134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194084" y="0"/>
          <a:ext cx="4126395" cy="7515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95" y="22011"/>
        <a:ext cx="4082373" cy="707483"/>
      </dsp:txXfrm>
    </dsp:sp>
    <dsp:sp modelId="{30CD4EFC-AC71-4D9E-B25B-5BBEF5491DC6}">
      <dsp:nvSpPr>
        <dsp:cNvPr id="0" name=""/>
        <dsp:cNvSpPr/>
      </dsp:nvSpPr>
      <dsp:spPr>
        <a:xfrm>
          <a:off x="0" y="776431"/>
          <a:ext cx="980770" cy="12416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398520" y="831537"/>
          <a:ext cx="2476215" cy="1107881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План методической работы колледжа.</a:t>
          </a:r>
          <a:endParaRPr lang="ru-RU" sz="2000" kern="1200" dirty="0"/>
        </a:p>
      </dsp:txBody>
      <dsp:txXfrm>
        <a:off x="1452612" y="885629"/>
        <a:ext cx="2368031" cy="999697"/>
      </dsp:txXfrm>
    </dsp:sp>
    <dsp:sp modelId="{5E5EFA4D-C928-4345-9407-FED3A762A80E}">
      <dsp:nvSpPr>
        <dsp:cNvPr id="0" name=""/>
        <dsp:cNvSpPr/>
      </dsp:nvSpPr>
      <dsp:spPr>
        <a:xfrm>
          <a:off x="82842" y="2285712"/>
          <a:ext cx="980770" cy="12416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398520" y="2285712"/>
          <a:ext cx="2511624" cy="124168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Проверка рабочих программ методистом, председателями предметно-цикловых комиссий.  </a:t>
          </a:r>
          <a:endParaRPr lang="ru-RU" sz="1600" kern="1200" dirty="0"/>
        </a:p>
      </dsp:txBody>
      <dsp:txXfrm>
        <a:off x="1459145" y="2346337"/>
        <a:ext cx="2390374" cy="1120435"/>
      </dsp:txXfrm>
    </dsp:sp>
    <dsp:sp modelId="{EC5C46E7-F177-40F8-ADA8-D7D7AB49657C}">
      <dsp:nvSpPr>
        <dsp:cNvPr id="0" name=""/>
        <dsp:cNvSpPr/>
      </dsp:nvSpPr>
      <dsp:spPr>
        <a:xfrm>
          <a:off x="122749" y="3880583"/>
          <a:ext cx="841862" cy="124168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B53784-8C12-46D7-8846-3AE0AD2BFF8B}">
      <dsp:nvSpPr>
        <dsp:cNvPr id="0" name=""/>
        <dsp:cNvSpPr/>
      </dsp:nvSpPr>
      <dsp:spPr>
        <a:xfrm>
          <a:off x="1211079" y="3700539"/>
          <a:ext cx="2890749" cy="1439957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Приобретение  обучающих программ.  Пополнение  </a:t>
          </a:r>
          <a:r>
            <a:rPr lang="ru-RU" sz="1600" kern="1200" dirty="0" err="1" smtClean="0"/>
            <a:t>методматериалами</a:t>
          </a:r>
          <a:r>
            <a:rPr lang="ru-RU" sz="1600" kern="1200" dirty="0" smtClean="0"/>
            <a:t> МУДЛ, УМК, программы учебной практики.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Консультации студентов.  </a:t>
          </a:r>
          <a:endParaRPr lang="ru-RU" sz="1600" kern="1200" dirty="0"/>
        </a:p>
      </dsp:txBody>
      <dsp:txXfrm>
        <a:off x="1281385" y="3770845"/>
        <a:ext cx="2750137" cy="12993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213633" y="1955"/>
          <a:ext cx="4037229" cy="11756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8067" y="36389"/>
        <a:ext cx="3968361" cy="1106797"/>
      </dsp:txXfrm>
    </dsp:sp>
    <dsp:sp modelId="{30CD4EFC-AC71-4D9E-B25B-5BBEF5491DC6}">
      <dsp:nvSpPr>
        <dsp:cNvPr id="0" name=""/>
        <dsp:cNvSpPr/>
      </dsp:nvSpPr>
      <dsp:spPr>
        <a:xfrm>
          <a:off x="390547" y="1389240"/>
          <a:ext cx="610887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354363" y="1389240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Повышение мотивации педагогов. </a:t>
          </a:r>
          <a:endParaRPr lang="ru-RU" sz="2000" kern="1200" dirty="0"/>
        </a:p>
      </dsp:txBody>
      <dsp:txXfrm>
        <a:off x="1411765" y="1446642"/>
        <a:ext cx="2676220" cy="1060861"/>
      </dsp:txXfrm>
    </dsp:sp>
    <dsp:sp modelId="{5E5EFA4D-C928-4345-9407-FED3A762A80E}">
      <dsp:nvSpPr>
        <dsp:cNvPr id="0" name=""/>
        <dsp:cNvSpPr/>
      </dsp:nvSpPr>
      <dsp:spPr>
        <a:xfrm>
          <a:off x="319701" y="2674948"/>
          <a:ext cx="681733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354363" y="2705985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Мониторинг   навыков работы   студентов   в справочно-правовых системах.</a:t>
          </a:r>
          <a:endParaRPr lang="ru-RU" sz="1800" kern="1200" dirty="0"/>
        </a:p>
      </dsp:txBody>
      <dsp:txXfrm>
        <a:off x="1411765" y="2763387"/>
        <a:ext cx="2676220" cy="1060861"/>
      </dsp:txXfrm>
    </dsp:sp>
    <dsp:sp modelId="{EC5C46E7-F177-40F8-ADA8-D7D7AB49657C}">
      <dsp:nvSpPr>
        <dsp:cNvPr id="0" name=""/>
        <dsp:cNvSpPr/>
      </dsp:nvSpPr>
      <dsp:spPr>
        <a:xfrm>
          <a:off x="319107" y="4022731"/>
          <a:ext cx="753766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B53784-8C12-46D7-8846-3AE0AD2BFF8B}">
      <dsp:nvSpPr>
        <dsp:cNvPr id="0" name=""/>
        <dsp:cNvSpPr/>
      </dsp:nvSpPr>
      <dsp:spPr>
        <a:xfrm>
          <a:off x="1354363" y="4022731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Тестирование преподавателей .</a:t>
          </a:r>
          <a:endParaRPr lang="ru-RU" sz="2400" kern="1200" dirty="0"/>
        </a:p>
      </dsp:txBody>
      <dsp:txXfrm>
        <a:off x="1411765" y="4080133"/>
        <a:ext cx="2676220" cy="10608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206741" y="1955"/>
          <a:ext cx="3906996" cy="11756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1175" y="36389"/>
        <a:ext cx="3838128" cy="1106797"/>
      </dsp:txXfrm>
    </dsp:sp>
    <dsp:sp modelId="{30CD4EFC-AC71-4D9E-B25B-5BBEF5491DC6}">
      <dsp:nvSpPr>
        <dsp:cNvPr id="0" name=""/>
        <dsp:cNvSpPr/>
      </dsp:nvSpPr>
      <dsp:spPr>
        <a:xfrm>
          <a:off x="58296" y="1373286"/>
          <a:ext cx="889908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025032" y="1276129"/>
          <a:ext cx="309258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 </a:t>
          </a:r>
          <a:r>
            <a:rPr lang="ru-RU" sz="2400" b="0" kern="1200" dirty="0" smtClean="0"/>
            <a:t>Увеличение з/п преподавателей.</a:t>
          </a:r>
          <a:endParaRPr lang="ru-RU" sz="2400" b="0" kern="1200" dirty="0"/>
        </a:p>
      </dsp:txBody>
      <dsp:txXfrm>
        <a:off x="1082434" y="1333531"/>
        <a:ext cx="2977780" cy="1060861"/>
      </dsp:txXfrm>
    </dsp:sp>
    <dsp:sp modelId="{5E5EFA4D-C928-4345-9407-FED3A762A80E}">
      <dsp:nvSpPr>
        <dsp:cNvPr id="0" name=""/>
        <dsp:cNvSpPr/>
      </dsp:nvSpPr>
      <dsp:spPr>
        <a:xfrm>
          <a:off x="70295" y="2659170"/>
          <a:ext cx="822319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220148" y="2587725"/>
          <a:ext cx="2750087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Разработка диагностического аппарата  методической службой.</a:t>
          </a:r>
          <a:endParaRPr lang="ru-RU" sz="1800" kern="1200" dirty="0"/>
        </a:p>
      </dsp:txBody>
      <dsp:txXfrm>
        <a:off x="1277550" y="2645127"/>
        <a:ext cx="2635283" cy="1060861"/>
      </dsp:txXfrm>
    </dsp:sp>
    <dsp:sp modelId="{2CE0B71C-E1CA-4F28-ACCB-E79A3FCE131C}">
      <dsp:nvSpPr>
        <dsp:cNvPr id="0" name=""/>
        <dsp:cNvSpPr/>
      </dsp:nvSpPr>
      <dsp:spPr>
        <a:xfrm>
          <a:off x="0" y="3960444"/>
          <a:ext cx="932631" cy="1175665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5EBDDB-0857-42B6-9F03-1B207DD51FDF}">
      <dsp:nvSpPr>
        <dsp:cNvPr id="0" name=""/>
        <dsp:cNvSpPr/>
      </dsp:nvSpPr>
      <dsp:spPr>
        <a:xfrm>
          <a:off x="1083384" y="3888435"/>
          <a:ext cx="3077178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</a:t>
          </a:r>
          <a:r>
            <a:rPr lang="ru-RU" sz="2000" kern="1200" dirty="0" smtClean="0"/>
            <a:t>Диагностические материалы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1140786" y="3945837"/>
        <a:ext cx="2962374" cy="10608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213633" y="1955"/>
          <a:ext cx="4037229" cy="117566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УСЛОВИЯ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8067" y="36389"/>
        <a:ext cx="3968361" cy="1106797"/>
      </dsp:txXfrm>
    </dsp:sp>
    <dsp:sp modelId="{30CD4EFC-AC71-4D9E-B25B-5BBEF5491DC6}">
      <dsp:nvSpPr>
        <dsp:cNvPr id="0" name=""/>
        <dsp:cNvSpPr/>
      </dsp:nvSpPr>
      <dsp:spPr>
        <a:xfrm>
          <a:off x="213633" y="1389240"/>
          <a:ext cx="1175665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440161" y="1311916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Создание «Л</a:t>
          </a:r>
          <a:r>
            <a:rPr lang="ru-RU" sz="1800" kern="1200" dirty="0" smtClean="0"/>
            <a:t>аборатории организационной техники» 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</a:t>
          </a:r>
          <a:endParaRPr lang="ru-RU" sz="1500" kern="1200" dirty="0"/>
        </a:p>
      </dsp:txBody>
      <dsp:txXfrm>
        <a:off x="1497563" y="1369318"/>
        <a:ext cx="2676220" cy="1060861"/>
      </dsp:txXfrm>
    </dsp:sp>
    <dsp:sp modelId="{5E5EFA4D-C928-4345-9407-FED3A762A80E}">
      <dsp:nvSpPr>
        <dsp:cNvPr id="0" name=""/>
        <dsp:cNvSpPr/>
      </dsp:nvSpPr>
      <dsp:spPr>
        <a:xfrm>
          <a:off x="213633" y="2705985"/>
          <a:ext cx="1175665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459838" y="2705985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Оборудование персональных компьютеров программами «Консультант+» и «Гарант».</a:t>
          </a:r>
          <a:endParaRPr lang="ru-RU" sz="1600" kern="1200" dirty="0"/>
        </a:p>
      </dsp:txBody>
      <dsp:txXfrm>
        <a:off x="1517240" y="2763387"/>
        <a:ext cx="2676220" cy="1060861"/>
      </dsp:txXfrm>
    </dsp:sp>
    <dsp:sp modelId="{EC5C46E7-F177-40F8-ADA8-D7D7AB49657C}">
      <dsp:nvSpPr>
        <dsp:cNvPr id="0" name=""/>
        <dsp:cNvSpPr/>
      </dsp:nvSpPr>
      <dsp:spPr>
        <a:xfrm>
          <a:off x="213633" y="4022731"/>
          <a:ext cx="1175665" cy="1175665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B53784-8C12-46D7-8846-3AE0AD2BFF8B}">
      <dsp:nvSpPr>
        <dsp:cNvPr id="0" name=""/>
        <dsp:cNvSpPr/>
      </dsp:nvSpPr>
      <dsp:spPr>
        <a:xfrm>
          <a:off x="1459838" y="4022731"/>
          <a:ext cx="2791024" cy="1175665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Новый компьютерный класс.</a:t>
          </a:r>
          <a:endParaRPr lang="ru-RU" sz="2000" kern="1200" dirty="0"/>
        </a:p>
      </dsp:txBody>
      <dsp:txXfrm>
        <a:off x="1517240" y="4080133"/>
        <a:ext cx="2676220" cy="10608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F0EDAC-A415-44F8-8499-E219BCB42592}">
      <dsp:nvSpPr>
        <dsp:cNvPr id="0" name=""/>
        <dsp:cNvSpPr/>
      </dsp:nvSpPr>
      <dsp:spPr>
        <a:xfrm>
          <a:off x="31644" y="605"/>
          <a:ext cx="4257191" cy="8179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РЕСУРСЫ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602" y="24563"/>
        <a:ext cx="4209275" cy="770056"/>
      </dsp:txXfrm>
    </dsp:sp>
    <dsp:sp modelId="{30CD4EFC-AC71-4D9E-B25B-5BBEF5491DC6}">
      <dsp:nvSpPr>
        <dsp:cNvPr id="0" name=""/>
        <dsp:cNvSpPr/>
      </dsp:nvSpPr>
      <dsp:spPr>
        <a:xfrm>
          <a:off x="31644" y="1049165"/>
          <a:ext cx="1281043" cy="1281043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6CF081-4FA9-4ECC-84CB-2166565E3B33}">
      <dsp:nvSpPr>
        <dsp:cNvPr id="0" name=""/>
        <dsp:cNvSpPr/>
      </dsp:nvSpPr>
      <dsp:spPr>
        <a:xfrm>
          <a:off x="1389550" y="1049165"/>
          <a:ext cx="2899285" cy="128104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 Покупка техники.  Оборудование кабинета.  </a:t>
          </a:r>
          <a:endParaRPr lang="ru-RU" sz="2100" kern="1200" dirty="0"/>
        </a:p>
      </dsp:txBody>
      <dsp:txXfrm>
        <a:off x="1452097" y="1111712"/>
        <a:ext cx="2774191" cy="1155949"/>
      </dsp:txXfrm>
    </dsp:sp>
    <dsp:sp modelId="{5E5EFA4D-C928-4345-9407-FED3A762A80E}">
      <dsp:nvSpPr>
        <dsp:cNvPr id="0" name=""/>
        <dsp:cNvSpPr/>
      </dsp:nvSpPr>
      <dsp:spPr>
        <a:xfrm>
          <a:off x="31644" y="2483934"/>
          <a:ext cx="1281043" cy="1281043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FC021F-89BE-4439-A6CD-9DC860653D3F}">
      <dsp:nvSpPr>
        <dsp:cNvPr id="0" name=""/>
        <dsp:cNvSpPr/>
      </dsp:nvSpPr>
      <dsp:spPr>
        <a:xfrm>
          <a:off x="1389550" y="2483934"/>
          <a:ext cx="2899285" cy="128104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Программное обеспечение.</a:t>
          </a:r>
          <a:endParaRPr lang="ru-RU" sz="2100" kern="1200" dirty="0"/>
        </a:p>
      </dsp:txBody>
      <dsp:txXfrm>
        <a:off x="1452097" y="2546481"/>
        <a:ext cx="2774191" cy="1155949"/>
      </dsp:txXfrm>
    </dsp:sp>
    <dsp:sp modelId="{737036CE-DC6D-4D0D-9C2E-E538B7BA7405}">
      <dsp:nvSpPr>
        <dsp:cNvPr id="0" name=""/>
        <dsp:cNvSpPr/>
      </dsp:nvSpPr>
      <dsp:spPr>
        <a:xfrm>
          <a:off x="31644" y="3918703"/>
          <a:ext cx="1281043" cy="1281043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B87AC8-7839-4521-A9CE-EDABE95D6FEB}">
      <dsp:nvSpPr>
        <dsp:cNvPr id="0" name=""/>
        <dsp:cNvSpPr/>
      </dsp:nvSpPr>
      <dsp:spPr>
        <a:xfrm>
          <a:off x="1389550" y="3918703"/>
          <a:ext cx="2899285" cy="128104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Наличие компьютерной техники.</a:t>
          </a:r>
          <a:endParaRPr lang="ru-RU" sz="2100" kern="1200" dirty="0"/>
        </a:p>
      </dsp:txBody>
      <dsp:txXfrm>
        <a:off x="1452097" y="3981250"/>
        <a:ext cx="2774191" cy="1155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3A80D-A3A4-4D2A-AFBE-AFED0D2ECAF6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86EC4-3E37-4CDD-A1CD-23AE0A3884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45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886EC4-3E37-4CDD-A1CD-23AE0A3884B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068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E338A-7A37-4C33-98C2-590C5E9CA88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E338A-7A37-4C33-98C2-590C5E9CA88B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1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23.05.2018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417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ГПОУ ЯО Ярославский торгово-экономический колледж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114300" indent="0" algn="ctr">
              <a:buNone/>
            </a:pPr>
            <a:endParaRPr lang="ru-RU" sz="5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ctr">
              <a:buNone/>
            </a:pPr>
            <a:r>
              <a:rPr lang="ru-RU" sz="7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Инновационные </a:t>
            </a:r>
            <a:r>
              <a:rPr lang="ru-RU" sz="7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проекты- одно из современных направлений методической работы </a:t>
            </a:r>
            <a:r>
              <a:rPr lang="ru-RU" sz="7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колледжа</a:t>
            </a:r>
          </a:p>
          <a:p>
            <a:pPr marL="114300" indent="0" algn="ctr">
              <a:buNone/>
            </a:pPr>
            <a:endParaRPr lang="ru-RU" sz="7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r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r">
              <a:buNone/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r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Жестокова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Ю.Е.</a:t>
            </a:r>
          </a:p>
          <a:p>
            <a:pPr marL="114300" indent="0" algn="r">
              <a:buNone/>
            </a:pPr>
            <a:r>
              <a:rPr lang="ru-RU" sz="2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Методист ГПОУ ЯО ЯТЭК</a:t>
            </a:r>
          </a:p>
        </p:txBody>
      </p:sp>
    </p:spTree>
    <p:extLst>
      <p:ext uri="{BB962C8B-B14F-4D97-AF65-F5344CB8AC3E}">
        <p14:creationId xmlns:p14="http://schemas.microsoft.com/office/powerpoint/2010/main" val="414496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ln w="285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ru-RU" dirty="0" smtClean="0"/>
              <a:t>ДЕФИЦИТЫ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1256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Обеспечивать информационную безопасность деятельности организации 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Вести учетные регистрационные формы, использовать их для информационной работы и работы по контролю исполнения решений руководителя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Использовать средства коммуникации для обеспечения взаимодействия с руководителем во время его деловой поездки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Использовать современные средства сбора и обработки контрольной информации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Использовать технические и программные средства для проведения голосовой или видео-конференц-связи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Работать с компьютером, каталогами (папками) и файлами, сканером</a:t>
            </a:r>
          </a:p>
          <a:p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11256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Применять современные информационно-коммуникационные технологии для работы с документами, в том числе для ее оптимизации и повышения эффективности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Применять информационно-коммуникационные технологии для работы с документами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Использовать современные средства сбора и обработки контрольной информации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Печатать служебные документы</a:t>
            </a:r>
          </a:p>
          <a:p>
            <a:r>
              <a:rPr lang="ru-RU" sz="3300" dirty="0">
                <a:latin typeface="Times New Roman" pitchFamily="18" charset="0"/>
                <a:cs typeface="Times New Roman" pitchFamily="18" charset="0"/>
              </a:rPr>
              <a:t>Вводить в память компьютера электронные образы документов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3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ru-RU" dirty="0"/>
              <a:t>ДЕФИЦИТЫ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Применять в соответствии с назначением средства организационной техники, канцелярские принадлежности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Осуществлять замену расходных материалов, уход за оргтехникой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Пользоваться периферийными устройствами и оргтехникой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Осуществлять повседневный уход за копировальным аппаратом, замену и хранение картриджей, тонера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Оснащать рабочее место руководителя и свое рабочее место необходимым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оборудованием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Пользоваться справочно-правовыми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Пользоваться электронной почтой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ПК.1.4. Организовывать рабочее место секретаря и руководителя –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нашла отражения в знаниях и умениях ни в одной дисциплине и профессиональном модуле по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специальности</a:t>
            </a:r>
            <a:endParaRPr lang="ru-RU" dirty="0" smtClean="0"/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44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383"/>
            <a:ext cx="8229600" cy="809329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spc="100" dirty="0">
                <a:cs typeface="Times New Roman" panose="02020603050405020304" pitchFamily="18" charset="0"/>
              </a:rPr>
              <a:t>О</a:t>
            </a:r>
            <a:r>
              <a:rPr lang="ru-RU" sz="3600" spc="100" dirty="0" smtClean="0">
                <a:cs typeface="Times New Roman" panose="02020603050405020304" pitchFamily="18" charset="0"/>
              </a:rPr>
              <a:t>рганизационно-педагогические</a:t>
            </a:r>
            <a:endParaRPr lang="ru-RU" sz="3600" spc="100" dirty="0"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27654733"/>
              </p:ext>
            </p:extLst>
          </p:nvPr>
        </p:nvGraphicFramePr>
        <p:xfrm>
          <a:off x="251520" y="881336"/>
          <a:ext cx="446449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49163234"/>
              </p:ext>
            </p:extLst>
          </p:nvPr>
        </p:nvGraphicFramePr>
        <p:xfrm>
          <a:off x="4802948" y="908720"/>
          <a:ext cx="4320480" cy="595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3989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Организационно-методические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75863096"/>
              </p:ext>
            </p:extLst>
          </p:nvPr>
        </p:nvGraphicFramePr>
        <p:xfrm>
          <a:off x="107504" y="1397000"/>
          <a:ext cx="4464496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87300050"/>
              </p:ext>
            </p:extLst>
          </p:nvPr>
        </p:nvGraphicFramePr>
        <p:xfrm>
          <a:off x="4716016" y="1412776"/>
          <a:ext cx="432048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105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77989850"/>
              </p:ext>
            </p:extLst>
          </p:nvPr>
        </p:nvGraphicFramePr>
        <p:xfrm>
          <a:off x="107504" y="1397000"/>
          <a:ext cx="4464496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90414189"/>
              </p:ext>
            </p:extLst>
          </p:nvPr>
        </p:nvGraphicFramePr>
        <p:xfrm>
          <a:off x="4716016" y="1412776"/>
          <a:ext cx="432048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4377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11057589"/>
              </p:ext>
            </p:extLst>
          </p:nvPr>
        </p:nvGraphicFramePr>
        <p:xfrm>
          <a:off x="107504" y="1397000"/>
          <a:ext cx="4464496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12912120"/>
              </p:ext>
            </p:extLst>
          </p:nvPr>
        </p:nvGraphicFramePr>
        <p:xfrm>
          <a:off x="4716016" y="1412776"/>
          <a:ext cx="432048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4033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6662" y="83671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/>
              <a:t>Инновационная </a:t>
            </a:r>
            <a:r>
              <a:rPr lang="ru-RU" sz="3600" b="1" i="1" dirty="0" smtClean="0"/>
              <a:t>деятельность</a:t>
            </a:r>
          </a:p>
          <a:p>
            <a:r>
              <a:rPr lang="ru-RU" sz="3600" dirty="0" smtClean="0"/>
              <a:t> </a:t>
            </a:r>
          </a:p>
          <a:p>
            <a:r>
              <a:rPr lang="ru-RU" sz="3600" dirty="0" smtClean="0"/>
              <a:t>стала </a:t>
            </a:r>
            <a:r>
              <a:rPr lang="ru-RU" sz="3600" dirty="0"/>
              <a:t>хорошей мотивацией для  всего педагогического коллектива к самосовершенствованию и самореализации, способствует формированию в  колледже коллектива единомышленников.</a:t>
            </a:r>
          </a:p>
        </p:txBody>
      </p:sp>
    </p:spTree>
    <p:extLst>
      <p:ext uri="{BB962C8B-B14F-4D97-AF65-F5344CB8AC3E}">
        <p14:creationId xmlns:p14="http://schemas.microsoft.com/office/powerpoint/2010/main" val="41467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326" y="620688"/>
            <a:ext cx="885698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sz="2400" dirty="0" smtClean="0"/>
              <a:t> 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Инновационная деятельность 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«</a:t>
            </a:r>
            <a:r>
              <a:rPr lang="ru-RU" sz="2400" b="1" dirty="0"/>
              <a:t>совершенствование</a:t>
            </a:r>
            <a:r>
              <a:rPr lang="ru-RU" sz="2400" dirty="0"/>
              <a:t> научно-педагогического, учебно-методического, организационного, правового, финансово-экономического, кадрового, материально-технического обеспечения системы образования». </a:t>
            </a:r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Экспериментальная </a:t>
            </a:r>
            <a:r>
              <a:rPr lang="ru-RU" sz="28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инновационная деятельность 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/>
              <a:t>в </a:t>
            </a:r>
            <a:r>
              <a:rPr lang="ru-RU" sz="2400" dirty="0"/>
              <a:t>сфере образования осуществляется  «</a:t>
            </a:r>
            <a:r>
              <a:rPr lang="ru-RU" sz="2400" b="1" dirty="0"/>
              <a:t>в форме реализации инновационных проектов и программ организациями,</a:t>
            </a:r>
            <a:r>
              <a:rPr lang="ru-RU" sz="2400" dirty="0"/>
              <a:t> осуществляющими образовательную деятельность, и иными действующими в сфере образования организациями». Кроме того, серьёзное внимание уделяется образованию </a:t>
            </a:r>
            <a:r>
              <a:rPr lang="ru-RU" sz="2400" b="1" dirty="0"/>
              <a:t>студентов, относящихся к особым целевым группам.</a:t>
            </a:r>
          </a:p>
        </p:txBody>
      </p:sp>
    </p:spTree>
    <p:extLst>
      <p:ext uri="{BB962C8B-B14F-4D97-AF65-F5344CB8AC3E}">
        <p14:creationId xmlns:p14="http://schemas.microsoft.com/office/powerpoint/2010/main" val="75851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18" y="4879717"/>
            <a:ext cx="8640960" cy="1299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75" y="2713038"/>
            <a:ext cx="47672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3528" y="379697"/>
            <a:ext cx="84554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/>
              <a:t>ГПОУ ЯО Ярославский торгово-экономический </a:t>
            </a:r>
            <a:r>
              <a:rPr lang="ru-RU" sz="2400" b="1" dirty="0" smtClean="0"/>
              <a:t>колледж </a:t>
            </a:r>
            <a:r>
              <a:rPr lang="ru-RU" sz="2400" dirty="0" smtClean="0"/>
              <a:t>  </a:t>
            </a:r>
            <a:r>
              <a:rPr lang="ru-RU" sz="2400" b="1" dirty="0" smtClean="0"/>
              <a:t> -</a:t>
            </a:r>
            <a:r>
              <a:rPr lang="ru-RU" sz="2400" b="1" dirty="0"/>
              <a:t>инновационная площадка </a:t>
            </a:r>
            <a:r>
              <a:rPr lang="ru-RU" sz="2400" dirty="0"/>
              <a:t>по внедрению модели использования электронных ресурсов, дистанционного обучения для особых целевых групп.</a:t>
            </a:r>
          </a:p>
        </p:txBody>
      </p:sp>
    </p:spTree>
    <p:extLst>
      <p:ext uri="{BB962C8B-B14F-4D97-AF65-F5344CB8AC3E}">
        <p14:creationId xmlns:p14="http://schemas.microsoft.com/office/powerpoint/2010/main" val="276170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Реализация проекта </a:t>
            </a:r>
            <a:r>
              <a:rPr lang="ru-RU" sz="2000" b="1" dirty="0" smtClean="0"/>
              <a:t> осуществлялась путём  </a:t>
            </a:r>
            <a:r>
              <a:rPr lang="ru-RU" sz="2000" b="1" dirty="0"/>
              <a:t>решения следующих задач</a:t>
            </a:r>
            <a:r>
              <a:rPr lang="ru-RU" sz="2000" b="1" dirty="0" smtClean="0"/>
              <a:t>:</a:t>
            </a:r>
          </a:p>
          <a:p>
            <a:pPr algn="just"/>
            <a:r>
              <a:rPr lang="ru-RU" sz="2000" b="1" dirty="0"/>
              <a:t>1.Создание нормативно-правовой базы </a:t>
            </a:r>
            <a:r>
              <a:rPr lang="ru-RU" sz="2000" dirty="0"/>
              <a:t>по использованию электронных ресурсов, дистанционного обучения для определенных целевых групп. </a:t>
            </a:r>
            <a:endParaRPr lang="ru-RU" sz="2000" dirty="0" smtClean="0"/>
          </a:p>
          <a:p>
            <a:pPr algn="just"/>
            <a:r>
              <a:rPr lang="ru-RU" sz="2000" b="1" dirty="0"/>
              <a:t>2.Обучение педагогического персонала </a:t>
            </a:r>
            <a:r>
              <a:rPr lang="ru-RU" sz="2000" dirty="0"/>
              <a:t>работе с системой электронного обучения </a:t>
            </a:r>
            <a:r>
              <a:rPr lang="ru-RU" sz="2000" dirty="0" err="1"/>
              <a:t>Moodle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/>
            <a:r>
              <a:rPr lang="ru-RU" sz="2000" b="1" dirty="0" smtClean="0"/>
              <a:t>3.Создание электронных курсов </a:t>
            </a:r>
            <a:r>
              <a:rPr lang="ru-RU" sz="2000" dirty="0"/>
              <a:t>по различным дисциплинам и профессиональным модулям в системе электронного обучения </a:t>
            </a:r>
            <a:r>
              <a:rPr lang="ru-RU" sz="2000" dirty="0" err="1"/>
              <a:t>Moodle</a:t>
            </a:r>
            <a:r>
              <a:rPr lang="ru-RU" sz="2000" dirty="0"/>
              <a:t>.</a:t>
            </a:r>
          </a:p>
          <a:p>
            <a:pPr algn="just"/>
            <a:r>
              <a:rPr lang="ru-RU" sz="2000" b="1" dirty="0" smtClean="0"/>
              <a:t>4.Обеспечение  равного доступа </a:t>
            </a:r>
            <a:r>
              <a:rPr lang="ru-RU" sz="2000" dirty="0"/>
              <a:t>педагогическим работникам для осуществления использования электронных ресурсов, дистанционного обучения в колледже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b="1" i="1" dirty="0"/>
              <a:t>5.Распространение опыта внедрения электронных ресурсов, </a:t>
            </a:r>
            <a:r>
              <a:rPr lang="ru-RU" sz="2000" dirty="0"/>
              <a:t>дистанционного обучения для определенных целевых групп.</a:t>
            </a:r>
          </a:p>
          <a:p>
            <a:pPr algn="just"/>
            <a:r>
              <a:rPr lang="ru-RU" sz="2000" dirty="0"/>
              <a:t>На уровне колледжа </a:t>
            </a:r>
            <a:r>
              <a:rPr lang="ru-RU" sz="2000" dirty="0" smtClean="0"/>
              <a:t> - проведение научно-практической конференции </a:t>
            </a:r>
            <a:r>
              <a:rPr lang="ru-RU" sz="2000" dirty="0"/>
              <a:t>педагогических работников «Информатизация образовательного процесса</a:t>
            </a:r>
            <a:r>
              <a:rPr lang="ru-RU" sz="2000" dirty="0" smtClean="0"/>
              <a:t>».  </a:t>
            </a:r>
            <a:endParaRPr lang="ru-RU" sz="2000" dirty="0"/>
          </a:p>
          <a:p>
            <a:pPr algn="just"/>
            <a:r>
              <a:rPr lang="ru-RU" sz="2000" b="1" i="1" dirty="0"/>
              <a:t>На областном уровне – запланировано проведение областного методического объединения по обмену опытом использования электронных ресурсов и дистанционного обучения при подготовке специалистов среднего звена сферы обслуживания.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5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Zhestokova\Desktop\moodle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750" y="428605"/>
            <a:ext cx="4762500" cy="100013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2099" y="1442091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 </a:t>
            </a:r>
            <a:r>
              <a:rPr lang="ru-RU" sz="2800" b="1" i="1" dirty="0" smtClean="0"/>
              <a:t>Профессиональный стандарт педагога</a:t>
            </a:r>
          </a:p>
          <a:p>
            <a:pPr algn="just"/>
            <a:endParaRPr lang="ru-RU" sz="2800" b="1" i="1" dirty="0" smtClean="0"/>
          </a:p>
          <a:p>
            <a:pPr algn="just"/>
            <a:r>
              <a:rPr lang="ru-RU" sz="2800" b="1" dirty="0" smtClean="0"/>
              <a:t>ТД </a:t>
            </a:r>
            <a:r>
              <a:rPr lang="ru-RU" sz="2800" b="1" dirty="0"/>
              <a:t>3:</a:t>
            </a:r>
            <a:r>
              <a:rPr lang="ru-RU" sz="2800" dirty="0"/>
              <a:t> </a:t>
            </a:r>
            <a:r>
              <a:rPr lang="ru-RU" sz="2800" b="1" dirty="0" smtClean="0"/>
              <a:t>Осуществлять </a:t>
            </a:r>
            <a:r>
              <a:rPr lang="ru-RU" sz="2800" b="1" dirty="0"/>
              <a:t>электронное обучение, использовать дистанционные образовательные технологии,</a:t>
            </a:r>
            <a:r>
              <a:rPr lang="ru-RU" sz="2800" dirty="0"/>
              <a:t> информационно-коммуникационные технологии, электронные образовательные и информационные ресурсы, также с учетом индивидуальных особенностей обучающихся (</a:t>
            </a:r>
            <a:r>
              <a:rPr lang="ru-RU" sz="2800" b="1" dirty="0"/>
              <a:t>для обучения лиц с ограниченными возможностями здоровья - также с учетом особенностей их психофизического развития, индивидуальных возможностей</a:t>
            </a:r>
            <a:r>
              <a:rPr lang="ru-RU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332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3528" y="476672"/>
            <a:ext cx="84249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Georgia" panose="02040502050405020303" pitchFamily="18" charset="0"/>
              </a:rPr>
              <a:t>ГПОУ ЯО Ярославский торгово-экономический </a:t>
            </a:r>
            <a:r>
              <a:rPr lang="ru-RU" sz="2800" b="1" dirty="0" smtClean="0">
                <a:latin typeface="Georgia" panose="02040502050405020303" pitchFamily="18" charset="0"/>
              </a:rPr>
              <a:t>колледж-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инновационная площадки, организация-соисполнитель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инновационного проекта </a:t>
            </a:r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2428867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Georgia" panose="02040502050405020303" pitchFamily="18" charset="0"/>
              </a:rPr>
              <a:t>Формирование </a:t>
            </a:r>
            <a:r>
              <a:rPr lang="ru-RU" sz="3600" dirty="0" err="1" smtClean="0">
                <a:latin typeface="Georgia" panose="02040502050405020303" pitchFamily="18" charset="0"/>
              </a:rPr>
              <a:t>ИКТ-компетенций</a:t>
            </a:r>
            <a:r>
              <a:rPr lang="ru-RU" sz="3600" dirty="0" smtClean="0">
                <a:latin typeface="Georgia" panose="02040502050405020303" pitchFamily="18" charset="0"/>
              </a:rPr>
              <a:t> выпускников профессиональных образовательных организаций  в соответствии с профессиональными стандартами 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50657" y="6208407"/>
            <a:ext cx="833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2018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3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9334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643192" cy="79208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субъектов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РИИ</a:t>
            </a:r>
            <a:endParaRPr lang="ru-RU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191822" cy="4699719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организаций-соисполнителей</a:t>
            </a: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> </a:t>
            </a:r>
            <a:endParaRPr lang="ru-RU" sz="3600" dirty="0"/>
          </a:p>
          <a:p>
            <a:pPr lvl="0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Технического задания организации-заявителя по реализации инновационного проекта (программы) в установленные сроки </a:t>
            </a:r>
          </a:p>
          <a:p>
            <a:pPr lvl="0"/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необходимой информации и документов по ходу и результатам реализации проекта (программы) организации-заявителю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Организации-соисполнители инновационного проекта (программы) имеют статус региональной инновационной площадки, поэтому к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организациям предъявляются те же требования, как и к организации-заявителю инновационного проекта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(программы).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Организация–соисполнитель инновационного проекта (программы) на своём официальном сайте в информационно – телекоммуникационной сети «Интернет» создает страницу «Региональная инновационная площадка».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71604" y="142852"/>
            <a:ext cx="7272808" cy="107157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взаимодействия субъектов РИП</a:t>
            </a:r>
            <a:endParaRPr lang="ru-RU" sz="29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88"/>
          <a:stretch/>
        </p:blipFill>
        <p:spPr bwMode="auto">
          <a:xfrm>
            <a:off x="323528" y="152718"/>
            <a:ext cx="985282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4"/>
          <p:cNvPicPr/>
          <p:nvPr/>
        </p:nvPicPr>
        <p:blipFill>
          <a:blip r:embed="rId4"/>
          <a:stretch>
            <a:fillRect/>
          </a:stretch>
        </p:blipFill>
        <p:spPr>
          <a:xfrm>
            <a:off x="53752" y="5557552"/>
            <a:ext cx="9090248" cy="12684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37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763"/>
            <a:ext cx="9124950" cy="684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53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846"/>
            <a:ext cx="8229600" cy="18288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864002967"/>
              </p:ext>
            </p:extLst>
          </p:nvPr>
        </p:nvGraphicFramePr>
        <p:xfrm>
          <a:off x="827584" y="260648"/>
          <a:ext cx="799288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14414" y="4293096"/>
            <a:ext cx="7390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9169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790</Words>
  <Application>Microsoft Office PowerPoint</Application>
  <PresentationFormat>Экран (4:3)</PresentationFormat>
  <Paragraphs>109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ГПОУ ЯО Ярославский торгово-экономический колледж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Формат взаимодействия субъектов                                                       РИИ</vt:lpstr>
      <vt:lpstr>Презентация PowerPoint</vt:lpstr>
      <vt:lpstr>  </vt:lpstr>
      <vt:lpstr>ДЕФИЦИТЫ</vt:lpstr>
      <vt:lpstr>ДЕФИЦИТЫ</vt:lpstr>
      <vt:lpstr> Организационно-педагогические</vt:lpstr>
      <vt:lpstr>Организационно-методические</vt:lpstr>
      <vt:lpstr>ПСИХОЛОГО-ПЕДАГОГИЧЕСКИЕ</vt:lpstr>
      <vt:lpstr>МАТЕРИАЛЬНО-ТЕХНИЧЕСКИЕ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ГПОУ ЯО Ярославский торгово-экономический колледж</dc:title>
  <dc:creator>Юлия</dc:creator>
  <cp:lastModifiedBy>Юлия</cp:lastModifiedBy>
  <cp:revision>6</cp:revision>
  <dcterms:created xsi:type="dcterms:W3CDTF">2018-05-17T17:34:40Z</dcterms:created>
  <dcterms:modified xsi:type="dcterms:W3CDTF">2018-05-23T17:36:12Z</dcterms:modified>
</cp:coreProperties>
</file>