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drawings/drawing69.xml" ContentType="application/vnd.openxmlformats-officedocument.drawingml.chartshapes+xml"/>
  <Override PartName="/ppt/charts/chart70.xml" ContentType="application/vnd.openxmlformats-officedocument.drawingml.chart+xml"/>
  <Override PartName="/ppt/drawings/drawing70.xml" ContentType="application/vnd.openxmlformats-officedocument.drawingml.chartshapes+xml"/>
  <Override PartName="/ppt/charts/chart71.xml" ContentType="application/vnd.openxmlformats-officedocument.drawingml.chart+xml"/>
  <Override PartName="/ppt/drawings/drawing71.xml" ContentType="application/vnd.openxmlformats-officedocument.drawingml.chartshapes+xml"/>
  <Override PartName="/ppt/charts/chart72.xml" ContentType="application/vnd.openxmlformats-officedocument.drawingml.chart+xml"/>
  <Override PartName="/ppt/drawings/drawing72.xml" ContentType="application/vnd.openxmlformats-officedocument.drawingml.chartshapes+xml"/>
  <Override PartName="/ppt/charts/chart73.xml" ContentType="application/vnd.openxmlformats-officedocument.drawingml.chart+xml"/>
  <Override PartName="/ppt/drawings/drawing73.xml" ContentType="application/vnd.openxmlformats-officedocument.drawingml.chartshapes+xml"/>
  <Override PartName="/ppt/charts/chart74.xml" ContentType="application/vnd.openxmlformats-officedocument.drawingml.chart+xml"/>
  <Override PartName="/ppt/drawings/drawing74.xml" ContentType="application/vnd.openxmlformats-officedocument.drawingml.chartshapes+xml"/>
  <Override PartName="/ppt/charts/chart75.xml" ContentType="application/vnd.openxmlformats-officedocument.drawingml.chart+xml"/>
  <Override PartName="/ppt/drawings/drawing75.xml" ContentType="application/vnd.openxmlformats-officedocument.drawingml.chartshapes+xml"/>
  <Override PartName="/ppt/charts/chart76.xml" ContentType="application/vnd.openxmlformats-officedocument.drawingml.chart+xml"/>
  <Override PartName="/ppt/drawings/drawing76.xml" ContentType="application/vnd.openxmlformats-officedocument.drawingml.chartshapes+xml"/>
  <Override PartName="/ppt/charts/chart77.xml" ContentType="application/vnd.openxmlformats-officedocument.drawingml.chart+xml"/>
  <Override PartName="/ppt/drawings/drawing77.xml" ContentType="application/vnd.openxmlformats-officedocument.drawingml.chartshapes+xml"/>
  <Override PartName="/ppt/charts/chart78.xml" ContentType="application/vnd.openxmlformats-officedocument.drawingml.chart+xml"/>
  <Override PartName="/ppt/drawings/drawing78.xml" ContentType="application/vnd.openxmlformats-officedocument.drawingml.chartshapes+xml"/>
  <Override PartName="/ppt/charts/chart79.xml" ContentType="application/vnd.openxmlformats-officedocument.drawingml.chart+xml"/>
  <Override PartName="/ppt/drawings/drawing79.xml" ContentType="application/vnd.openxmlformats-officedocument.drawingml.chartshapes+xml"/>
  <Override PartName="/ppt/charts/chart80.xml" ContentType="application/vnd.openxmlformats-officedocument.drawingml.chart+xml"/>
  <Override PartName="/ppt/drawings/drawing80.xml" ContentType="application/vnd.openxmlformats-officedocument.drawingml.chartshapes+xml"/>
  <Override PartName="/ppt/charts/chart81.xml" ContentType="application/vnd.openxmlformats-officedocument.drawingml.chart+xml"/>
  <Override PartName="/ppt/drawings/drawing81.xml" ContentType="application/vnd.openxmlformats-officedocument.drawingml.chartshapes+xml"/>
  <Override PartName="/ppt/charts/chart82.xml" ContentType="application/vnd.openxmlformats-officedocument.drawingml.chart+xml"/>
  <Override PartName="/ppt/drawings/drawing82.xml" ContentType="application/vnd.openxmlformats-officedocument.drawingml.chartshapes+xml"/>
  <Override PartName="/ppt/charts/chart83.xml" ContentType="application/vnd.openxmlformats-officedocument.drawingml.chart+xml"/>
  <Override PartName="/ppt/drawings/drawing83.xml" ContentType="application/vnd.openxmlformats-officedocument.drawingml.chartshapes+xml"/>
  <Override PartName="/ppt/charts/chart84.xml" ContentType="application/vnd.openxmlformats-officedocument.drawingml.chart+xml"/>
  <Override PartName="/ppt/drawings/drawing84.xml" ContentType="application/vnd.openxmlformats-officedocument.drawingml.chartshapes+xml"/>
  <Override PartName="/ppt/charts/chart85.xml" ContentType="application/vnd.openxmlformats-officedocument.drawingml.chart+xml"/>
  <Override PartName="/ppt/drawings/drawing85.xml" ContentType="application/vnd.openxmlformats-officedocument.drawingml.chartshapes+xml"/>
  <Override PartName="/ppt/charts/chart86.xml" ContentType="application/vnd.openxmlformats-officedocument.drawingml.chart+xml"/>
  <Override PartName="/ppt/drawings/drawing86.xml" ContentType="application/vnd.openxmlformats-officedocument.drawingml.chartshapes+xml"/>
  <Override PartName="/ppt/charts/chart87.xml" ContentType="application/vnd.openxmlformats-officedocument.drawingml.chart+xml"/>
  <Override PartName="/ppt/drawings/drawing87.xml" ContentType="application/vnd.openxmlformats-officedocument.drawingml.chartshapes+xml"/>
  <Override PartName="/ppt/charts/chart88.xml" ContentType="application/vnd.openxmlformats-officedocument.drawingml.chart+xml"/>
  <Override PartName="/ppt/drawings/drawing88.xml" ContentType="application/vnd.openxmlformats-officedocument.drawingml.chartshapes+xml"/>
  <Override PartName="/ppt/charts/chart89.xml" ContentType="application/vnd.openxmlformats-officedocument.drawingml.chart+xml"/>
  <Override PartName="/ppt/drawings/drawing89.xml" ContentType="application/vnd.openxmlformats-officedocument.drawingml.chartshapes+xml"/>
  <Override PartName="/ppt/charts/chart90.xml" ContentType="application/vnd.openxmlformats-officedocument.drawingml.chart+xml"/>
  <Override PartName="/ppt/drawings/drawing90.xml" ContentType="application/vnd.openxmlformats-officedocument.drawingml.chartshapes+xml"/>
  <Override PartName="/ppt/charts/chart91.xml" ContentType="application/vnd.openxmlformats-officedocument.drawingml.chart+xml"/>
  <Override PartName="/ppt/drawings/drawing91.xml" ContentType="application/vnd.openxmlformats-officedocument.drawingml.chartshapes+xml"/>
  <Override PartName="/ppt/charts/chart92.xml" ContentType="application/vnd.openxmlformats-officedocument.drawingml.chart+xml"/>
  <Override PartName="/ppt/drawings/drawing92.xml" ContentType="application/vnd.openxmlformats-officedocument.drawingml.chartshapes+xml"/>
  <Override PartName="/ppt/charts/chart93.xml" ContentType="application/vnd.openxmlformats-officedocument.drawingml.chart+xml"/>
  <Override PartName="/ppt/drawings/drawing93.xml" ContentType="application/vnd.openxmlformats-officedocument.drawingml.chartshapes+xml"/>
  <Override PartName="/ppt/charts/chart94.xml" ContentType="application/vnd.openxmlformats-officedocument.drawingml.chart+xml"/>
  <Override PartName="/ppt/drawings/drawing94.xml" ContentType="application/vnd.openxmlformats-officedocument.drawingml.chartshapes+xml"/>
  <Override PartName="/ppt/charts/chart95.xml" ContentType="application/vnd.openxmlformats-officedocument.drawingml.chart+xml"/>
  <Override PartName="/ppt/drawings/drawing95.xml" ContentType="application/vnd.openxmlformats-officedocument.drawingml.chartshapes+xml"/>
  <Override PartName="/ppt/charts/chart96.xml" ContentType="application/vnd.openxmlformats-officedocument.drawingml.chart+xml"/>
  <Override PartName="/ppt/drawings/drawing96.xml" ContentType="application/vnd.openxmlformats-officedocument.drawingml.chartshapes+xml"/>
  <Override PartName="/ppt/charts/chart97.xml" ContentType="application/vnd.openxmlformats-officedocument.drawingml.chart+xml"/>
  <Override PartName="/ppt/drawings/drawing97.xml" ContentType="application/vnd.openxmlformats-officedocument.drawingml.chartshapes+xml"/>
  <Override PartName="/ppt/charts/chart98.xml" ContentType="application/vnd.openxmlformats-officedocument.drawingml.chart+xml"/>
  <Override PartName="/ppt/drawings/drawing98.xml" ContentType="application/vnd.openxmlformats-officedocument.drawingml.chartshapes+xml"/>
  <Override PartName="/ppt/charts/chart99.xml" ContentType="application/vnd.openxmlformats-officedocument.drawingml.chart+xml"/>
  <Override PartName="/ppt/drawings/drawing99.xml" ContentType="application/vnd.openxmlformats-officedocument.drawingml.chartshapes+xml"/>
  <Override PartName="/ppt/charts/chart100.xml" ContentType="application/vnd.openxmlformats-officedocument.drawingml.chart+xml"/>
  <Override PartName="/ppt/drawings/drawing100.xml" ContentType="application/vnd.openxmlformats-officedocument.drawingml.chartshapes+xml"/>
  <Override PartName="/ppt/charts/chart101.xml" ContentType="application/vnd.openxmlformats-officedocument.drawingml.chart+xml"/>
  <Override PartName="/ppt/drawings/drawing101.xml" ContentType="application/vnd.openxmlformats-officedocument.drawingml.chartshapes+xml"/>
  <Override PartName="/ppt/charts/chart102.xml" ContentType="application/vnd.openxmlformats-officedocument.drawingml.chart+xml"/>
  <Override PartName="/ppt/drawings/drawing102.xml" ContentType="application/vnd.openxmlformats-officedocument.drawingml.chartshapes+xml"/>
  <Override PartName="/ppt/charts/chart103.xml" ContentType="application/vnd.openxmlformats-officedocument.drawingml.chart+xml"/>
  <Override PartName="/ppt/drawings/drawing103.xml" ContentType="application/vnd.openxmlformats-officedocument.drawingml.chartshapes+xml"/>
  <Override PartName="/ppt/charts/chart104.xml" ContentType="application/vnd.openxmlformats-officedocument.drawingml.chart+xml"/>
  <Override PartName="/ppt/drawings/drawing104.xml" ContentType="application/vnd.openxmlformats-officedocument.drawingml.chartshapes+xml"/>
  <Override PartName="/ppt/charts/chart105.xml" ContentType="application/vnd.openxmlformats-officedocument.drawingml.chart+xml"/>
  <Override PartName="/ppt/drawings/drawing105.xml" ContentType="application/vnd.openxmlformats-officedocument.drawingml.chartshapes+xml"/>
  <Override PartName="/ppt/charts/chart106.xml" ContentType="application/vnd.openxmlformats-officedocument.drawingml.chart+xml"/>
  <Override PartName="/ppt/drawings/drawing106.xml" ContentType="application/vnd.openxmlformats-officedocument.drawingml.chartshapes+xml"/>
  <Override PartName="/ppt/charts/chart107.xml" ContentType="application/vnd.openxmlformats-officedocument.drawingml.chart+xml"/>
  <Override PartName="/ppt/drawings/drawing107.xml" ContentType="application/vnd.openxmlformats-officedocument.drawingml.chartshapes+xml"/>
  <Override PartName="/ppt/charts/chart108.xml" ContentType="application/vnd.openxmlformats-officedocument.drawingml.chart+xml"/>
  <Override PartName="/ppt/drawings/drawing108.xml" ContentType="application/vnd.openxmlformats-officedocument.drawingml.chartshapes+xml"/>
  <Override PartName="/ppt/charts/chart109.xml" ContentType="application/vnd.openxmlformats-officedocument.drawingml.chart+xml"/>
  <Override PartName="/ppt/drawings/drawing109.xml" ContentType="application/vnd.openxmlformats-officedocument.drawingml.chartshapes+xml"/>
  <Override PartName="/ppt/charts/chart110.xml" ContentType="application/vnd.openxmlformats-officedocument.drawingml.chart+xml"/>
  <Override PartName="/ppt/drawings/drawing110.xml" ContentType="application/vnd.openxmlformats-officedocument.drawingml.chartshapes+xml"/>
  <Override PartName="/ppt/charts/chart111.xml" ContentType="application/vnd.openxmlformats-officedocument.drawingml.chart+xml"/>
  <Override PartName="/ppt/drawings/drawing111.xml" ContentType="application/vnd.openxmlformats-officedocument.drawingml.chartshapes+xml"/>
  <Override PartName="/ppt/charts/chart112.xml" ContentType="application/vnd.openxmlformats-officedocument.drawingml.chart+xml"/>
  <Override PartName="/ppt/drawings/drawing112.xml" ContentType="application/vnd.openxmlformats-officedocument.drawingml.chartshapes+xml"/>
  <Override PartName="/ppt/charts/chart113.xml" ContentType="application/vnd.openxmlformats-officedocument.drawingml.chart+xml"/>
  <Override PartName="/ppt/drawings/drawing113.xml" ContentType="application/vnd.openxmlformats-officedocument.drawingml.chartshapes+xml"/>
  <Override PartName="/ppt/charts/chart114.xml" ContentType="application/vnd.openxmlformats-officedocument.drawingml.chart+xml"/>
  <Override PartName="/ppt/drawings/drawing114.xml" ContentType="application/vnd.openxmlformats-officedocument.drawingml.chartshapes+xml"/>
  <Override PartName="/ppt/charts/chart115.xml" ContentType="application/vnd.openxmlformats-officedocument.drawingml.chart+xml"/>
  <Override PartName="/ppt/drawings/drawing115.xml" ContentType="application/vnd.openxmlformats-officedocument.drawingml.chartshapes+xml"/>
  <Override PartName="/ppt/charts/chart116.xml" ContentType="application/vnd.openxmlformats-officedocument.drawingml.chart+xml"/>
  <Override PartName="/ppt/drawings/drawing116.xml" ContentType="application/vnd.openxmlformats-officedocument.drawingml.chartshapes+xml"/>
  <Override PartName="/ppt/charts/chart117.xml" ContentType="application/vnd.openxmlformats-officedocument.drawingml.chart+xml"/>
  <Override PartName="/ppt/drawings/drawing117.xml" ContentType="application/vnd.openxmlformats-officedocument.drawingml.chartshapes+xml"/>
  <Override PartName="/ppt/charts/chart118.xml" ContentType="application/vnd.openxmlformats-officedocument.drawingml.chart+xml"/>
  <Override PartName="/ppt/drawings/drawing118.xml" ContentType="application/vnd.openxmlformats-officedocument.drawingml.chartshapes+xml"/>
  <Override PartName="/ppt/charts/chart119.xml" ContentType="application/vnd.openxmlformats-officedocument.drawingml.chart+xml"/>
  <Override PartName="/ppt/drawings/drawing119.xml" ContentType="application/vnd.openxmlformats-officedocument.drawingml.chartshapes+xml"/>
  <Override PartName="/ppt/charts/chart120.xml" ContentType="application/vnd.openxmlformats-officedocument.drawingml.chart+xml"/>
  <Override PartName="/ppt/drawings/drawing120.xml" ContentType="application/vnd.openxmlformats-officedocument.drawingml.chartshapes+xml"/>
  <Override PartName="/ppt/charts/chart121.xml" ContentType="application/vnd.openxmlformats-officedocument.drawingml.chart+xml"/>
  <Override PartName="/ppt/drawings/drawing121.xml" ContentType="application/vnd.openxmlformats-officedocument.drawingml.chartshapes+xml"/>
  <Override PartName="/ppt/charts/chart122.xml" ContentType="application/vnd.openxmlformats-officedocument.drawingml.chart+xml"/>
  <Override PartName="/ppt/drawings/drawing122.xml" ContentType="application/vnd.openxmlformats-officedocument.drawingml.chartshapes+xml"/>
  <Override PartName="/ppt/charts/chart123.xml" ContentType="application/vnd.openxmlformats-officedocument.drawingml.chart+xml"/>
  <Override PartName="/ppt/drawings/drawing123.xml" ContentType="application/vnd.openxmlformats-officedocument.drawingml.chartshapes+xml"/>
  <Override PartName="/ppt/charts/chart124.xml" ContentType="application/vnd.openxmlformats-officedocument.drawingml.chart+xml"/>
  <Override PartName="/ppt/drawings/drawing124.xml" ContentType="application/vnd.openxmlformats-officedocument.drawingml.chartshapes+xml"/>
  <Override PartName="/ppt/charts/chart125.xml" ContentType="application/vnd.openxmlformats-officedocument.drawingml.chart+xml"/>
  <Override PartName="/ppt/drawings/drawing125.xml" ContentType="application/vnd.openxmlformats-officedocument.drawingml.chartshapes+xml"/>
  <Override PartName="/ppt/charts/chart126.xml" ContentType="application/vnd.openxmlformats-officedocument.drawingml.chart+xml"/>
  <Override PartName="/ppt/drawings/drawing126.xml" ContentType="application/vnd.openxmlformats-officedocument.drawingml.chartshapes+xml"/>
  <Override PartName="/ppt/charts/chart127.xml" ContentType="application/vnd.openxmlformats-officedocument.drawingml.chart+xml"/>
  <Override PartName="/ppt/drawings/drawing127.xml" ContentType="application/vnd.openxmlformats-officedocument.drawingml.chartshapes+xml"/>
  <Override PartName="/ppt/charts/chart128.xml" ContentType="application/vnd.openxmlformats-officedocument.drawingml.chart+xml"/>
  <Override PartName="/ppt/drawings/drawing128.xml" ContentType="application/vnd.openxmlformats-officedocument.drawingml.chartshapes+xml"/>
  <Override PartName="/ppt/charts/chart129.xml" ContentType="application/vnd.openxmlformats-officedocument.drawingml.chart+xml"/>
  <Override PartName="/ppt/drawings/drawing129.xml" ContentType="application/vnd.openxmlformats-officedocument.drawingml.chartshapes+xml"/>
  <Override PartName="/ppt/charts/chart130.xml" ContentType="application/vnd.openxmlformats-officedocument.drawingml.chart+xml"/>
  <Override PartName="/ppt/drawings/drawing130.xml" ContentType="application/vnd.openxmlformats-officedocument.drawingml.chartshapes+xml"/>
  <Override PartName="/ppt/charts/chart131.xml" ContentType="application/vnd.openxmlformats-officedocument.drawingml.chart+xml"/>
  <Override PartName="/ppt/drawings/drawing131.xml" ContentType="application/vnd.openxmlformats-officedocument.drawingml.chartshapes+xml"/>
  <Override PartName="/ppt/charts/chart132.xml" ContentType="application/vnd.openxmlformats-officedocument.drawingml.chart+xml"/>
  <Override PartName="/ppt/drawings/drawing132.xml" ContentType="application/vnd.openxmlformats-officedocument.drawingml.chartshapes+xml"/>
  <Override PartName="/ppt/charts/chart133.xml" ContentType="application/vnd.openxmlformats-officedocument.drawingml.chart+xml"/>
  <Override PartName="/ppt/drawings/drawing133.xml" ContentType="application/vnd.openxmlformats-officedocument.drawingml.chartshapes+xml"/>
  <Override PartName="/ppt/charts/chart134.xml" ContentType="application/vnd.openxmlformats-officedocument.drawingml.chart+xml"/>
  <Override PartName="/ppt/drawings/drawing134.xml" ContentType="application/vnd.openxmlformats-officedocument.drawingml.chartshapes+xml"/>
  <Override PartName="/ppt/charts/chart135.xml" ContentType="application/vnd.openxmlformats-officedocument.drawingml.chart+xml"/>
  <Override PartName="/ppt/drawings/drawing135.xml" ContentType="application/vnd.openxmlformats-officedocument.drawingml.chartshapes+xml"/>
  <Override PartName="/ppt/charts/chart136.xml" ContentType="application/vnd.openxmlformats-officedocument.drawingml.chart+xml"/>
  <Override PartName="/ppt/drawings/drawing136.xml" ContentType="application/vnd.openxmlformats-officedocument.drawingml.chartshapes+xml"/>
  <Override PartName="/ppt/charts/chart137.xml" ContentType="application/vnd.openxmlformats-officedocument.drawingml.chart+xml"/>
  <Override PartName="/ppt/drawings/drawing137.xml" ContentType="application/vnd.openxmlformats-officedocument.drawingml.chartshapes+xml"/>
  <Override PartName="/ppt/charts/chart138.xml" ContentType="application/vnd.openxmlformats-officedocument.drawingml.chart+xml"/>
  <Override PartName="/ppt/drawings/drawing138.xml" ContentType="application/vnd.openxmlformats-officedocument.drawingml.chartshapes+xml"/>
  <Override PartName="/ppt/charts/chart139.xml" ContentType="application/vnd.openxmlformats-officedocument.drawingml.chart+xml"/>
  <Override PartName="/ppt/drawings/drawing139.xml" ContentType="application/vnd.openxmlformats-officedocument.drawingml.chartshapes+xml"/>
  <Override PartName="/ppt/charts/chart140.xml" ContentType="application/vnd.openxmlformats-officedocument.drawingml.chart+xml"/>
  <Override PartName="/ppt/drawings/drawing140.xml" ContentType="application/vnd.openxmlformats-officedocument.drawingml.chartshapes+xml"/>
  <Override PartName="/ppt/charts/chart141.xml" ContentType="application/vnd.openxmlformats-officedocument.drawingml.chart+xml"/>
  <Override PartName="/ppt/drawings/drawing141.xml" ContentType="application/vnd.openxmlformats-officedocument.drawingml.chartshapes+xml"/>
  <Override PartName="/ppt/charts/chart142.xml" ContentType="application/vnd.openxmlformats-officedocument.drawingml.chart+xml"/>
  <Override PartName="/ppt/drawings/drawing142.xml" ContentType="application/vnd.openxmlformats-officedocument.drawingml.chartshapes+xml"/>
  <Override PartName="/ppt/charts/chart143.xml" ContentType="application/vnd.openxmlformats-officedocument.drawingml.chart+xml"/>
  <Override PartName="/ppt/drawings/drawing143.xml" ContentType="application/vnd.openxmlformats-officedocument.drawingml.chartshapes+xml"/>
  <Override PartName="/ppt/charts/chart144.xml" ContentType="application/vnd.openxmlformats-officedocument.drawingml.chart+xml"/>
  <Override PartName="/ppt/drawings/drawing144.xml" ContentType="application/vnd.openxmlformats-officedocument.drawingml.chartshapes+xml"/>
  <Override PartName="/ppt/charts/chart145.xml" ContentType="application/vnd.openxmlformats-officedocument.drawingml.chart+xml"/>
  <Override PartName="/ppt/drawings/drawing14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3" r:id="rId2"/>
    <p:sldId id="402" r:id="rId3"/>
    <p:sldId id="401" r:id="rId4"/>
    <p:sldId id="400" r:id="rId5"/>
    <p:sldId id="399" r:id="rId6"/>
    <p:sldId id="398" r:id="rId7"/>
    <p:sldId id="397" r:id="rId8"/>
    <p:sldId id="396" r:id="rId9"/>
    <p:sldId id="395" r:id="rId10"/>
    <p:sldId id="394" r:id="rId11"/>
    <p:sldId id="393" r:id="rId12"/>
    <p:sldId id="392" r:id="rId13"/>
    <p:sldId id="391" r:id="rId14"/>
    <p:sldId id="390" r:id="rId15"/>
    <p:sldId id="389" r:id="rId16"/>
    <p:sldId id="388" r:id="rId17"/>
    <p:sldId id="387" r:id="rId18"/>
    <p:sldId id="386" r:id="rId19"/>
    <p:sldId id="385" r:id="rId20"/>
    <p:sldId id="384" r:id="rId21"/>
    <p:sldId id="383" r:id="rId22"/>
    <p:sldId id="382" r:id="rId23"/>
    <p:sldId id="381" r:id="rId24"/>
    <p:sldId id="380" r:id="rId25"/>
    <p:sldId id="379" r:id="rId26"/>
    <p:sldId id="378" r:id="rId27"/>
    <p:sldId id="377" r:id="rId28"/>
    <p:sldId id="376" r:id="rId29"/>
    <p:sldId id="375" r:id="rId30"/>
    <p:sldId id="374" r:id="rId31"/>
    <p:sldId id="373" r:id="rId32"/>
    <p:sldId id="372" r:id="rId33"/>
    <p:sldId id="371" r:id="rId34"/>
    <p:sldId id="370" r:id="rId35"/>
    <p:sldId id="369" r:id="rId36"/>
    <p:sldId id="368" r:id="rId37"/>
    <p:sldId id="367" r:id="rId38"/>
    <p:sldId id="366" r:id="rId39"/>
    <p:sldId id="365" r:id="rId40"/>
    <p:sldId id="364" r:id="rId41"/>
    <p:sldId id="363" r:id="rId42"/>
    <p:sldId id="362" r:id="rId43"/>
    <p:sldId id="361" r:id="rId44"/>
    <p:sldId id="360" r:id="rId45"/>
    <p:sldId id="359" r:id="rId46"/>
    <p:sldId id="358" r:id="rId47"/>
    <p:sldId id="357" r:id="rId48"/>
    <p:sldId id="356" r:id="rId49"/>
    <p:sldId id="355" r:id="rId50"/>
    <p:sldId id="354" r:id="rId51"/>
    <p:sldId id="353" r:id="rId52"/>
    <p:sldId id="352" r:id="rId53"/>
    <p:sldId id="351" r:id="rId54"/>
    <p:sldId id="350" r:id="rId55"/>
    <p:sldId id="349" r:id="rId56"/>
    <p:sldId id="348" r:id="rId57"/>
    <p:sldId id="347" r:id="rId58"/>
    <p:sldId id="346" r:id="rId59"/>
    <p:sldId id="345" r:id="rId60"/>
    <p:sldId id="344" r:id="rId61"/>
    <p:sldId id="343" r:id="rId62"/>
    <p:sldId id="342" r:id="rId63"/>
    <p:sldId id="341" r:id="rId64"/>
    <p:sldId id="340" r:id="rId65"/>
    <p:sldId id="339" r:id="rId66"/>
    <p:sldId id="338" r:id="rId67"/>
    <p:sldId id="337" r:id="rId68"/>
    <p:sldId id="336" r:id="rId69"/>
    <p:sldId id="335" r:id="rId70"/>
    <p:sldId id="334" r:id="rId71"/>
    <p:sldId id="333" r:id="rId72"/>
    <p:sldId id="332" r:id="rId73"/>
    <p:sldId id="331" r:id="rId74"/>
    <p:sldId id="330" r:id="rId75"/>
    <p:sldId id="329" r:id="rId76"/>
    <p:sldId id="328" r:id="rId77"/>
    <p:sldId id="327" r:id="rId78"/>
    <p:sldId id="326" r:id="rId79"/>
    <p:sldId id="325" r:id="rId80"/>
    <p:sldId id="324" r:id="rId81"/>
    <p:sldId id="323" r:id="rId82"/>
    <p:sldId id="322" r:id="rId83"/>
    <p:sldId id="321" r:id="rId84"/>
    <p:sldId id="320" r:id="rId85"/>
    <p:sldId id="319" r:id="rId86"/>
    <p:sldId id="318" r:id="rId87"/>
    <p:sldId id="317" r:id="rId88"/>
    <p:sldId id="316" r:id="rId89"/>
    <p:sldId id="315" r:id="rId90"/>
    <p:sldId id="314" r:id="rId91"/>
    <p:sldId id="313" r:id="rId92"/>
    <p:sldId id="312" r:id="rId93"/>
    <p:sldId id="311" r:id="rId94"/>
    <p:sldId id="310" r:id="rId95"/>
    <p:sldId id="309" r:id="rId96"/>
    <p:sldId id="308" r:id="rId97"/>
    <p:sldId id="307" r:id="rId98"/>
    <p:sldId id="306" r:id="rId99"/>
    <p:sldId id="305" r:id="rId100"/>
    <p:sldId id="304" r:id="rId101"/>
    <p:sldId id="303" r:id="rId102"/>
    <p:sldId id="302" r:id="rId103"/>
    <p:sldId id="301" r:id="rId104"/>
    <p:sldId id="300" r:id="rId105"/>
    <p:sldId id="299" r:id="rId106"/>
    <p:sldId id="298" r:id="rId107"/>
    <p:sldId id="297" r:id="rId108"/>
    <p:sldId id="296" r:id="rId109"/>
    <p:sldId id="295" r:id="rId110"/>
    <p:sldId id="294" r:id="rId111"/>
    <p:sldId id="293" r:id="rId112"/>
    <p:sldId id="292" r:id="rId113"/>
    <p:sldId id="291" r:id="rId114"/>
    <p:sldId id="290" r:id="rId115"/>
    <p:sldId id="289" r:id="rId116"/>
    <p:sldId id="288" r:id="rId117"/>
    <p:sldId id="287" r:id="rId118"/>
    <p:sldId id="286" r:id="rId119"/>
    <p:sldId id="285" r:id="rId120"/>
    <p:sldId id="284" r:id="rId121"/>
    <p:sldId id="283" r:id="rId122"/>
    <p:sldId id="282" r:id="rId123"/>
    <p:sldId id="281" r:id="rId124"/>
    <p:sldId id="280" r:id="rId125"/>
    <p:sldId id="279" r:id="rId126"/>
    <p:sldId id="278" r:id="rId127"/>
    <p:sldId id="277" r:id="rId128"/>
    <p:sldId id="276" r:id="rId129"/>
    <p:sldId id="275" r:id="rId130"/>
    <p:sldId id="274" r:id="rId131"/>
    <p:sldId id="273" r:id="rId132"/>
    <p:sldId id="272" r:id="rId133"/>
    <p:sldId id="271" r:id="rId134"/>
    <p:sldId id="270" r:id="rId135"/>
    <p:sldId id="269" r:id="rId136"/>
    <p:sldId id="268" r:id="rId137"/>
    <p:sldId id="267" r:id="rId138"/>
    <p:sldId id="266" r:id="rId139"/>
    <p:sldId id="265" r:id="rId140"/>
    <p:sldId id="264" r:id="rId141"/>
    <p:sldId id="263" r:id="rId142"/>
    <p:sldId id="262" r:id="rId143"/>
    <p:sldId id="261" r:id="rId144"/>
    <p:sldId id="260" r:id="rId145"/>
    <p:sldId id="259" r:id="rId146"/>
    <p:sldId id="258" r:id="rId147"/>
    <p:sldId id="257" r:id="rId148"/>
    <p:sldId id="256" r:id="rId1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'Эксперимент%'!$E$63</c:f>
              <c:strCache>
                <c:ptCount val="1"/>
                <c:pt idx="0">
                  <c:v>Удовлетворенность СПО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'Эксперимент%'!$E$64:$E$79</c:f>
              <c:numCache>
                <c:formatCode>0.00</c:formatCode>
                <c:ptCount val="16"/>
                <c:pt idx="0">
                  <c:v>0.23180404350668424</c:v>
                </c:pt>
                <c:pt idx="1">
                  <c:v>-0.14606761521496339</c:v>
                </c:pt>
                <c:pt idx="2">
                  <c:v>-0.17347428209546714</c:v>
                </c:pt>
                <c:pt idx="3">
                  <c:v>0.29136428362280359</c:v>
                </c:pt>
                <c:pt idx="4">
                  <c:v>-7.0041573398328142E-3</c:v>
                </c:pt>
                <c:pt idx="5">
                  <c:v>0.11904262650488774</c:v>
                </c:pt>
                <c:pt idx="6">
                  <c:v>2.5195101273448816E-3</c:v>
                </c:pt>
                <c:pt idx="7">
                  <c:v>2.9657484195296121E-2</c:v>
                </c:pt>
                <c:pt idx="8">
                  <c:v>0.35354747738528969</c:v>
                </c:pt>
                <c:pt idx="9">
                  <c:v>-3.3754019567439009E-2</c:v>
                </c:pt>
                <c:pt idx="10">
                  <c:v>-0.61816088687219939</c:v>
                </c:pt>
                <c:pt idx="11">
                  <c:v>1.0458464843608644E-2</c:v>
                </c:pt>
                <c:pt idx="12">
                  <c:v>9.2531602332908969E-2</c:v>
                </c:pt>
                <c:pt idx="13">
                  <c:v>4.9540752324266732E-2</c:v>
                </c:pt>
                <c:pt idx="14">
                  <c:v>1.1760460645901395E-3</c:v>
                </c:pt>
                <c:pt idx="15">
                  <c:v>0.11080271358657043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9-4094-A683-C78CE288B7EE}"/>
            </c:ext>
          </c:extLst>
        </c:ser>
        <c:ser>
          <c:idx val="1"/>
          <c:order val="1"/>
          <c:tx>
            <c:strRef>
              <c:f>'Эксперимент%'!$F$63</c:f>
              <c:strCache>
                <c:ptCount val="1"/>
                <c:pt idx="0">
                  <c:v>Запрос СПО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'Эксперимент%'!$F$64:$F$79</c:f>
              <c:numCache>
                <c:formatCode>0.00</c:formatCode>
                <c:ptCount val="16"/>
                <c:pt idx="0">
                  <c:v>-1.1475641517202892</c:v>
                </c:pt>
                <c:pt idx="1">
                  <c:v>-6.3904918085032181E-2</c:v>
                </c:pt>
                <c:pt idx="2">
                  <c:v>-0.14352069851537716</c:v>
                </c:pt>
                <c:pt idx="3">
                  <c:v>-0.52390720501591637</c:v>
                </c:pt>
                <c:pt idx="4">
                  <c:v>-1.0827731131468862E-2</c:v>
                </c:pt>
                <c:pt idx="5">
                  <c:v>0.14840382972922267</c:v>
                </c:pt>
                <c:pt idx="6">
                  <c:v>2.8980159083704417E-2</c:v>
                </c:pt>
                <c:pt idx="7">
                  <c:v>0.2501351047235521</c:v>
                </c:pt>
                <c:pt idx="8">
                  <c:v>-6.4046322186716549E-3</c:v>
                </c:pt>
                <c:pt idx="9">
                  <c:v>-5.9481819172234968E-2</c:v>
                </c:pt>
                <c:pt idx="10">
                  <c:v>0.12628833516523821</c:v>
                </c:pt>
                <c:pt idx="11">
                  <c:v>0.15103348306294975</c:v>
                </c:pt>
                <c:pt idx="12">
                  <c:v>3.3403257996501623E-2</c:v>
                </c:pt>
                <c:pt idx="13">
                  <c:v>7.7634247124470521E-2</c:v>
                </c:pt>
                <c:pt idx="14">
                  <c:v>-0.45756072132396142</c:v>
                </c:pt>
                <c:pt idx="15">
                  <c:v>-1.9815333058744479E-3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094-A683-C78CE288B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71792"/>
        <c:axId val="1544768656"/>
      </c:radarChart>
      <c:catAx>
        <c:axId val="1544771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8656"/>
        <c:crosses val="autoZero"/>
        <c:auto val="1"/>
        <c:lblAlgn val="ctr"/>
        <c:lblOffset val="100"/>
        <c:noMultiLvlLbl val="0"/>
      </c:catAx>
      <c:valAx>
        <c:axId val="154476865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7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99482900458338"/>
          <c:y val="4.273859706930571E-3"/>
          <c:w val="0.23075998481944057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47329117694183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СПО!$G$14646:$J$14646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25-42E6-9854-6DA400E45FCA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СПО!$G$14647:$J$14647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25-42E6-9854-6DA400E45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992"/>
        <c:axId val="1547602952"/>
      </c:barChart>
      <c:catAx>
        <c:axId val="154760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602952"/>
        <c:crosses val="autoZero"/>
        <c:auto val="1"/>
        <c:lblAlgn val="ctr"/>
        <c:lblOffset val="100"/>
        <c:noMultiLvlLbl val="0"/>
      </c:catAx>
      <c:valAx>
        <c:axId val="15476029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1224633105072392"/>
          <c:w val="0.5682823123768006"/>
          <c:h val="0.24849393825771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СПО!$BK$14672:$BO$14672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6-4F4A-B67C-9ABBD3BD446D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СПО!$BK$14673:$BO$14673</c:f>
              <c:numCache>
                <c:formatCode>0.00</c:formatCode>
                <c:ptCount val="5"/>
                <c:pt idx="0">
                  <c:v>4.3649238632733471</c:v>
                </c:pt>
                <c:pt idx="1">
                  <c:v>4.347742349668307</c:v>
                </c:pt>
                <c:pt idx="2">
                  <c:v>4.3247863247863245</c:v>
                </c:pt>
                <c:pt idx="3">
                  <c:v>4.4064005137536126</c:v>
                </c:pt>
                <c:pt idx="4">
                  <c:v>4.410117238384716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56-4F4A-B67C-9ABBD3BD4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8760"/>
        <c:axId val="1562200720"/>
      </c:barChart>
      <c:catAx>
        <c:axId val="1562198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0720"/>
        <c:crosses val="autoZero"/>
        <c:auto val="1"/>
        <c:lblAlgn val="ctr"/>
        <c:lblOffset val="100"/>
        <c:noMultiLvlLbl val="0"/>
      </c:catAx>
      <c:valAx>
        <c:axId val="1562200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87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225563580868180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СПО!$BK$14632:$BO$14632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DC-4AB6-813D-8EFDD5C77809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СПО!$BK$14660:$BO$14660</c:f>
              <c:numCache>
                <c:formatCode>0.00</c:formatCode>
                <c:ptCount val="5"/>
                <c:pt idx="0">
                  <c:v>4.4347826086956523</c:v>
                </c:pt>
                <c:pt idx="1">
                  <c:v>4.4763681592039797</c:v>
                </c:pt>
                <c:pt idx="2">
                  <c:v>4.4353233830845769</c:v>
                </c:pt>
                <c:pt idx="3">
                  <c:v>4.5049751243781095</c:v>
                </c:pt>
                <c:pt idx="4">
                  <c:v>4.5451127819548871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DC-4AB6-813D-8EFDD5C77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5032"/>
        <c:axId val="1562206600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СПО!$BK$14631:$BO$14631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DC-4AB6-813D-8EFDD5C77809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СПО!$BK$14659:$BO$14659</c:f>
              <c:numCache>
                <c:formatCode>0.00</c:formatCode>
                <c:ptCount val="5"/>
                <c:pt idx="0">
                  <c:v>3.9456521739130435</c:v>
                </c:pt>
                <c:pt idx="1">
                  <c:v>3.9127272727272726</c:v>
                </c:pt>
                <c:pt idx="2">
                  <c:v>3.8218181818181818</c:v>
                </c:pt>
                <c:pt idx="3">
                  <c:v>4.0090744101633398</c:v>
                </c:pt>
                <c:pt idx="4">
                  <c:v>4.0147874306839189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DC-4AB6-813D-8EFDD5C77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5032"/>
        <c:axId val="1562206600"/>
      </c:lineChart>
      <c:catAx>
        <c:axId val="1562205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600"/>
        <c:crosses val="autoZero"/>
        <c:auto val="1"/>
        <c:lblAlgn val="ctr"/>
        <c:lblOffset val="100"/>
        <c:noMultiLvlLbl val="0"/>
      </c:catAx>
      <c:valAx>
        <c:axId val="15622066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5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94114157106283E-2"/>
          <c:y val="0.12477765937152593"/>
          <c:w val="0.55736230145678967"/>
          <c:h val="0.1585701708916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СПО!$BK$14678:$BO$14678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8A-4D0F-9B7F-875774C26800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СПО!$BK$14679:$BO$14679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8A-4D0F-9B7F-875774C26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8168"/>
        <c:axId val="1562206992"/>
      </c:barChart>
      <c:catAx>
        <c:axId val="1562208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992"/>
        <c:crosses val="autoZero"/>
        <c:auto val="1"/>
        <c:lblAlgn val="ctr"/>
        <c:lblOffset val="100"/>
        <c:noMultiLvlLbl val="0"/>
      </c:catAx>
      <c:valAx>
        <c:axId val="1562206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8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4141620455337819"/>
          <c:w val="0.59013748895638662"/>
          <c:h val="0.21921042764391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СПО!$BP$14600:$BV$14601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СПО!$BP$14602:$BV$14602</c:f>
              <c:numCache>
                <c:formatCode>0.00</c:formatCode>
                <c:ptCount val="7"/>
                <c:pt idx="0">
                  <c:v>4.0233812949640289</c:v>
                </c:pt>
                <c:pt idx="1">
                  <c:v>4.1402877697841722</c:v>
                </c:pt>
                <c:pt idx="2">
                  <c:v>4.1420863309352516</c:v>
                </c:pt>
                <c:pt idx="3">
                  <c:v>4.0053956834532372</c:v>
                </c:pt>
                <c:pt idx="4">
                  <c:v>4.1402877697841722</c:v>
                </c:pt>
                <c:pt idx="5">
                  <c:v>4.0809352517985609</c:v>
                </c:pt>
                <c:pt idx="6">
                  <c:v>4.0935251798561154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3-4DAE-9B15-C80E8F42A516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СПО!$BP$14600:$BV$14601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СПО!$BP$14603:$BV$14603</c:f>
              <c:numCache>
                <c:formatCode>0.00</c:formatCode>
                <c:ptCount val="7"/>
                <c:pt idx="0">
                  <c:v>4.3635235732009923</c:v>
                </c:pt>
                <c:pt idx="1">
                  <c:v>4.4950372208436722</c:v>
                </c:pt>
                <c:pt idx="2">
                  <c:v>4.578163771712159</c:v>
                </c:pt>
                <c:pt idx="3">
                  <c:v>4.4739454094292803</c:v>
                </c:pt>
                <c:pt idx="4">
                  <c:v>4.5669975186104219</c:v>
                </c:pt>
                <c:pt idx="5">
                  <c:v>4.4987593052109185</c:v>
                </c:pt>
                <c:pt idx="6">
                  <c:v>4.4975186104218361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3-4DAE-9B15-C80E8F42A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384"/>
        <c:axId val="1562205816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СПО!$BP$14600:$BV$14601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СПО!$BP$14616:$BV$14616</c:f>
              <c:numCache>
                <c:formatCode>0.00</c:formatCode>
                <c:ptCount val="7"/>
                <c:pt idx="0">
                  <c:v>4.3599796703695635</c:v>
                </c:pt>
                <c:pt idx="1">
                  <c:v>4.5059899803964276</c:v>
                </c:pt>
                <c:pt idx="2">
                  <c:v>4.5101285123066868</c:v>
                </c:pt>
                <c:pt idx="3">
                  <c:v>4.4176286938212446</c:v>
                </c:pt>
                <c:pt idx="4">
                  <c:v>4.4640238147099396</c:v>
                </c:pt>
                <c:pt idx="5">
                  <c:v>4.4503013141653964</c:v>
                </c:pt>
                <c:pt idx="6">
                  <c:v>4.4795614608291583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83-4DAE-9B15-C80E8F42A516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СПО!$BP$14600:$BV$14601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СПО!$BP$14617:$BV$14617</c:f>
              <c:numCache>
                <c:formatCode>0.00</c:formatCode>
                <c:ptCount val="7"/>
                <c:pt idx="0">
                  <c:v>4.3813344305012683</c:v>
                </c:pt>
                <c:pt idx="1">
                  <c:v>4.5117602688061442</c:v>
                </c:pt>
                <c:pt idx="2">
                  <c:v>4.5232805321264484</c:v>
                </c:pt>
                <c:pt idx="3">
                  <c:v>4.4303641226085171</c:v>
                </c:pt>
                <c:pt idx="4">
                  <c:v>4.472947953096071</c:v>
                </c:pt>
                <c:pt idx="5">
                  <c:v>4.4588904889254612</c:v>
                </c:pt>
                <c:pt idx="6">
                  <c:v>4.4863196873071383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A83-4DAE-9B15-C80E8F42A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7384"/>
        <c:axId val="1562205816"/>
      </c:lineChart>
      <c:catAx>
        <c:axId val="1562207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5816"/>
        <c:crosses val="autoZero"/>
        <c:auto val="1"/>
        <c:lblAlgn val="ctr"/>
        <c:lblOffset val="100"/>
        <c:noMultiLvlLbl val="0"/>
      </c:catAx>
      <c:valAx>
        <c:axId val="15622058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942451757412387"/>
          <c:h val="0.1700257862504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СПО!$BP$14600:$BV$14601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СПО!$BP$14618:$BV$14618</c:f>
              <c:numCache>
                <c:formatCode>0.00</c:formatCode>
                <c:ptCount val="7"/>
                <c:pt idx="0">
                  <c:v>-0.33659837540553461</c:v>
                </c:pt>
                <c:pt idx="1">
                  <c:v>-0.36570221061225539</c:v>
                </c:pt>
                <c:pt idx="2">
                  <c:v>-0.36804218137143518</c:v>
                </c:pt>
                <c:pt idx="3">
                  <c:v>-0.41223301036800741</c:v>
                </c:pt>
                <c:pt idx="4">
                  <c:v>-0.32373604492576735</c:v>
                </c:pt>
                <c:pt idx="5">
                  <c:v>-0.36936606236683556</c:v>
                </c:pt>
                <c:pt idx="6">
                  <c:v>-0.38603628097304288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E7-4D8D-8447-7606143DCEB0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СПО!$BP$14600:$BV$14601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СПО!$BP$14619:$BV$14619</c:f>
              <c:numCache>
                <c:formatCode>0.00</c:formatCode>
                <c:ptCount val="7"/>
                <c:pt idx="0">
                  <c:v>-1.7810857300275984E-2</c:v>
                </c:pt>
                <c:pt idx="1">
                  <c:v>-1.6723047962472037E-2</c:v>
                </c:pt>
                <c:pt idx="2">
                  <c:v>5.4883239585710619E-2</c:v>
                </c:pt>
                <c:pt idx="3">
                  <c:v>4.3581286820763232E-2</c:v>
                </c:pt>
                <c:pt idx="4">
                  <c:v>9.4049565514350952E-2</c:v>
                </c:pt>
                <c:pt idx="5">
                  <c:v>3.9868816285457243E-2</c:v>
                </c:pt>
                <c:pt idx="6">
                  <c:v>1.1198923114697834E-2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E7-4D8D-8447-7606143DCE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776"/>
        <c:axId val="1562208560"/>
      </c:barChart>
      <c:catAx>
        <c:axId val="156220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8560"/>
        <c:crosses val="autoZero"/>
        <c:auto val="1"/>
        <c:lblAlgn val="ctr"/>
        <c:lblOffset val="100"/>
        <c:noMultiLvlLbl val="0"/>
      </c:catAx>
      <c:valAx>
        <c:axId val="1562208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647232056680875"/>
          <c:h val="0.2420621764384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СПО!$BP$14631:$BV$14631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09-40BE-9231-E02DD3000CDB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СПО!$BP$14632:$BV$14632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09-40BE-9231-E02DD3000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9736"/>
        <c:axId val="1562202680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СПО!$BP$14644:$BV$14644</c:f>
              <c:numCache>
                <c:formatCode>0.00</c:formatCode>
                <c:ptCount val="7"/>
                <c:pt idx="0">
                  <c:v>4.4093869301594433</c:v>
                </c:pt>
                <c:pt idx="1">
                  <c:v>4.543453851336178</c:v>
                </c:pt>
                <c:pt idx="2">
                  <c:v>4.5232427576914436</c:v>
                </c:pt>
                <c:pt idx="3">
                  <c:v>4.4543004715921848</c:v>
                </c:pt>
                <c:pt idx="4">
                  <c:v>4.4868627891309227</c:v>
                </c:pt>
                <c:pt idx="5">
                  <c:v>4.479227487087357</c:v>
                </c:pt>
                <c:pt idx="6">
                  <c:v>4.5048282057040199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09-40BE-9231-E02DD3000CDB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СПО!$BP$14645:$BV$14645</c:f>
              <c:numCache>
                <c:formatCode>0.00</c:formatCode>
                <c:ptCount val="7"/>
                <c:pt idx="0">
                  <c:v>4.4702747027470275</c:v>
                </c:pt>
                <c:pt idx="1">
                  <c:v>4.578515785157852</c:v>
                </c:pt>
                <c:pt idx="2">
                  <c:v>4.5682656826568264</c:v>
                </c:pt>
                <c:pt idx="3">
                  <c:v>4.5098400984009839</c:v>
                </c:pt>
                <c:pt idx="4">
                  <c:v>4.5344403444034445</c:v>
                </c:pt>
                <c:pt idx="5">
                  <c:v>4.5395653956539563</c:v>
                </c:pt>
                <c:pt idx="6">
                  <c:v>4.5463304633046331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09-40BE-9231-E02DD3000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9736"/>
        <c:axId val="1562202680"/>
      </c:lineChart>
      <c:catAx>
        <c:axId val="1562209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2680"/>
        <c:crosses val="autoZero"/>
        <c:auto val="1"/>
        <c:lblAlgn val="ctr"/>
        <c:lblOffset val="100"/>
        <c:noMultiLvlLbl val="0"/>
      </c:catAx>
      <c:valAx>
        <c:axId val="1562202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9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31149761071005E-2"/>
          <c:y val="9.95145343674146E-2"/>
          <c:w val="0.53961728371177187"/>
          <c:h val="0.15848791927324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СПО!$BP$14646:$BV$14646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31-47F9-9CCD-9BFF9EA2C402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СПО!$BP$14647:$BV$14647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31-47F9-9CCD-9BFF9EA2C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3464"/>
        <c:axId val="1562203856"/>
      </c:barChart>
      <c:catAx>
        <c:axId val="1562203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3856"/>
        <c:crosses val="autoZero"/>
        <c:auto val="1"/>
        <c:lblAlgn val="ctr"/>
        <c:lblOffset val="100"/>
        <c:noMultiLvlLbl val="0"/>
      </c:catAx>
      <c:valAx>
        <c:axId val="1562203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3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283330722140594"/>
          <c:w val="0.59561058011312851"/>
          <c:h val="0.24804041104951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СПО!$BP$14659:$BV$14659</c:f>
              <c:numCache>
                <c:formatCode>0.00</c:formatCode>
                <c:ptCount val="7"/>
                <c:pt idx="0">
                  <c:v>4.0233812949640289</c:v>
                </c:pt>
                <c:pt idx="1">
                  <c:v>4.1402877697841722</c:v>
                </c:pt>
                <c:pt idx="2">
                  <c:v>4.1420863309352516</c:v>
                </c:pt>
                <c:pt idx="3">
                  <c:v>4.0053956834532372</c:v>
                </c:pt>
                <c:pt idx="4">
                  <c:v>4.1402877697841722</c:v>
                </c:pt>
                <c:pt idx="5">
                  <c:v>4.0809352517985609</c:v>
                </c:pt>
                <c:pt idx="6">
                  <c:v>4.0935251798561154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6B-45BD-BF31-AF69A0EA469D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СПО!$BP$14660:$BV$14660</c:f>
              <c:numCache>
                <c:formatCode>0.00</c:formatCode>
                <c:ptCount val="7"/>
                <c:pt idx="0">
                  <c:v>4.3635235732009923</c:v>
                </c:pt>
                <c:pt idx="1">
                  <c:v>4.4950372208436722</c:v>
                </c:pt>
                <c:pt idx="2">
                  <c:v>4.578163771712159</c:v>
                </c:pt>
                <c:pt idx="3">
                  <c:v>4.4739454094292803</c:v>
                </c:pt>
                <c:pt idx="4">
                  <c:v>4.5669975186104219</c:v>
                </c:pt>
                <c:pt idx="5">
                  <c:v>4.4987593052109185</c:v>
                </c:pt>
                <c:pt idx="6">
                  <c:v>4.4975186104218361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6B-45BD-BF31-AF69A0EA4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4640"/>
        <c:axId val="156217955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СПО!$BP$14672:$BV$14672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6B-45BD-BF31-AF69A0EA469D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СПО!$BP$14673:$BV$14673</c:f>
              <c:numCache>
                <c:formatCode>0.00</c:formatCode>
                <c:ptCount val="7"/>
                <c:pt idx="0">
                  <c:v>4.3337178814892505</c:v>
                </c:pt>
                <c:pt idx="1">
                  <c:v>4.4766649187205036</c:v>
                </c:pt>
                <c:pt idx="2">
                  <c:v>4.4983744100681697</c:v>
                </c:pt>
                <c:pt idx="3">
                  <c:v>4.3874147876245413</c:v>
                </c:pt>
                <c:pt idx="4">
                  <c:v>4.4415312008390142</c:v>
                </c:pt>
                <c:pt idx="5">
                  <c:v>4.4165705296276876</c:v>
                </c:pt>
                <c:pt idx="6">
                  <c:v>4.4551651809124282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6B-45BD-BF31-AF69A0EA4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4640"/>
        <c:axId val="1562179552"/>
      </c:lineChart>
      <c:catAx>
        <c:axId val="156220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79552"/>
        <c:crosses val="autoZero"/>
        <c:auto val="1"/>
        <c:lblAlgn val="ctr"/>
        <c:lblOffset val="100"/>
        <c:noMultiLvlLbl val="0"/>
      </c:catAx>
      <c:valAx>
        <c:axId val="15621795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464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015777633059025"/>
          <c:w val="0.57920232329681154"/>
          <c:h val="0.25874430169912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СПО!$BP$14672:$BV$14672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5-49A3-ABEE-93D8A6134548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СПО!$BP$14673:$BV$14673</c:f>
              <c:numCache>
                <c:formatCode>0.00</c:formatCode>
                <c:ptCount val="7"/>
                <c:pt idx="0">
                  <c:v>4.3337178814892505</c:v>
                </c:pt>
                <c:pt idx="1">
                  <c:v>4.4766649187205036</c:v>
                </c:pt>
                <c:pt idx="2">
                  <c:v>4.4983744100681697</c:v>
                </c:pt>
                <c:pt idx="3">
                  <c:v>4.3874147876245413</c:v>
                </c:pt>
                <c:pt idx="4">
                  <c:v>4.4415312008390142</c:v>
                </c:pt>
                <c:pt idx="5">
                  <c:v>4.4165705296276876</c:v>
                </c:pt>
                <c:pt idx="6">
                  <c:v>4.4551651809124282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D5-49A3-ABEE-93D8A6134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944"/>
        <c:axId val="1562180728"/>
      </c:barChart>
      <c:catAx>
        <c:axId val="1562179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0728"/>
        <c:crosses val="autoZero"/>
        <c:auto val="1"/>
        <c:lblAlgn val="ctr"/>
        <c:lblOffset val="100"/>
        <c:noMultiLvlLbl val="0"/>
      </c:catAx>
      <c:valAx>
        <c:axId val="1562180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9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7101231510680328"/>
          <c:h val="0.248327840598872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СПО!$BP$14632:$BV$14632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A-4834-BD54-2DFFBFFB7A67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СПО!$BP$14660:$BV$14660</c:f>
              <c:numCache>
                <c:formatCode>0.00</c:formatCode>
                <c:ptCount val="7"/>
                <c:pt idx="0">
                  <c:v>4.3635235732009923</c:v>
                </c:pt>
                <c:pt idx="1">
                  <c:v>4.4950372208436722</c:v>
                </c:pt>
                <c:pt idx="2">
                  <c:v>4.578163771712159</c:v>
                </c:pt>
                <c:pt idx="3">
                  <c:v>4.4739454094292803</c:v>
                </c:pt>
                <c:pt idx="4">
                  <c:v>4.5669975186104219</c:v>
                </c:pt>
                <c:pt idx="5">
                  <c:v>4.4987593052109185</c:v>
                </c:pt>
                <c:pt idx="6">
                  <c:v>4.4975186104218361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0A-4834-BD54-2DFFBFFB7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7392"/>
        <c:axId val="1562189352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СПО!$BP$14631:$BV$14631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0A-4834-BD54-2DFFBFFB7A67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СПО!$BP$14659:$BV$14659</c:f>
              <c:numCache>
                <c:formatCode>0.00</c:formatCode>
                <c:ptCount val="7"/>
                <c:pt idx="0">
                  <c:v>4.0233812949640289</c:v>
                </c:pt>
                <c:pt idx="1">
                  <c:v>4.1402877697841722</c:v>
                </c:pt>
                <c:pt idx="2">
                  <c:v>4.1420863309352516</c:v>
                </c:pt>
                <c:pt idx="3">
                  <c:v>4.0053956834532372</c:v>
                </c:pt>
                <c:pt idx="4">
                  <c:v>4.1402877697841722</c:v>
                </c:pt>
                <c:pt idx="5">
                  <c:v>4.0809352517985609</c:v>
                </c:pt>
                <c:pt idx="6">
                  <c:v>4.0935251798561154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0A-4834-BD54-2DFFBFFB7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7392"/>
        <c:axId val="1562189352"/>
      </c:lineChart>
      <c:catAx>
        <c:axId val="15621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9352"/>
        <c:crosses val="autoZero"/>
        <c:auto val="1"/>
        <c:lblAlgn val="ctr"/>
        <c:lblOffset val="100"/>
        <c:noMultiLvlLbl val="0"/>
      </c:catAx>
      <c:valAx>
        <c:axId val="15621893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73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7439544766018267"/>
          <c:w val="0.57510731645135249"/>
          <c:h val="0.4691299289081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СПО!$G$14659:$J$14659</c:f>
              <c:numCache>
                <c:formatCode>0.00</c:formatCode>
                <c:ptCount val="4"/>
                <c:pt idx="0">
                  <c:v>4.0449640287769784</c:v>
                </c:pt>
                <c:pt idx="1">
                  <c:v>4.0899280575539567</c:v>
                </c:pt>
                <c:pt idx="2">
                  <c:v>4.0756457564575648</c:v>
                </c:pt>
                <c:pt idx="3">
                  <c:v>4.028776978417266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C8-42D8-9532-F738B405969E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СПО!$G$14660:$J$14660</c:f>
              <c:numCache>
                <c:formatCode>0.00</c:formatCode>
                <c:ptCount val="4"/>
                <c:pt idx="0">
                  <c:v>4.4987593052109185</c:v>
                </c:pt>
                <c:pt idx="1">
                  <c:v>4.5272952853598012</c:v>
                </c:pt>
                <c:pt idx="2">
                  <c:v>4.5483061480552074</c:v>
                </c:pt>
                <c:pt idx="3">
                  <c:v>4.54590570719603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C8-42D8-9532-F738B4059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600"/>
        <c:axId val="1547600208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СПО!$G$14672:$J$14672</c:f>
              <c:numCache>
                <c:formatCode>0.00</c:formatCode>
                <c:ptCount val="4"/>
                <c:pt idx="0">
                  <c:v>4.4131286740692355</c:v>
                </c:pt>
                <c:pt idx="1">
                  <c:v>4.4607010668408451</c:v>
                </c:pt>
                <c:pt idx="2">
                  <c:v>4.4572239971600993</c:v>
                </c:pt>
                <c:pt idx="3">
                  <c:v>4.4355541040714126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C8-42D8-9532-F738B405969E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СПО!$G$14673:$J$14673</c:f>
              <c:numCache>
                <c:formatCode>0.00</c:formatCode>
                <c:ptCount val="4"/>
                <c:pt idx="0">
                  <c:v>4.4075511274252754</c:v>
                </c:pt>
                <c:pt idx="1">
                  <c:v>4.447718930256948</c:v>
                </c:pt>
                <c:pt idx="2">
                  <c:v>4.4270065075921909</c:v>
                </c:pt>
                <c:pt idx="3">
                  <c:v>4.4355532249606711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AC8-42D8-9532-F738B4059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600600"/>
        <c:axId val="1547600208"/>
      </c:lineChart>
      <c:catAx>
        <c:axId val="1547600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208"/>
        <c:crosses val="autoZero"/>
        <c:auto val="1"/>
        <c:lblAlgn val="ctr"/>
        <c:lblOffset val="100"/>
        <c:noMultiLvlLbl val="0"/>
      </c:catAx>
      <c:valAx>
        <c:axId val="15476002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6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846623287568169"/>
          <c:h val="0.15601510626218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СПО!$BP$14678:$BV$14678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D-4F8D-9CD6-43B4C40575F4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СПО!$BP$14679:$BV$14679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4D-4F8D-9CD6-43B4C40575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864"/>
        <c:axId val="1562188176"/>
      </c:barChart>
      <c:catAx>
        <c:axId val="156218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8176"/>
        <c:crosses val="autoZero"/>
        <c:auto val="1"/>
        <c:lblAlgn val="ctr"/>
        <c:lblOffset val="100"/>
        <c:noMultiLvlLbl val="0"/>
      </c:catAx>
      <c:valAx>
        <c:axId val="1562188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8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2698873167169894"/>
          <c:w val="0.59424872259517925"/>
          <c:h val="0.23779757793433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СПО!$BW$14600:$CA$14601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СПО!$BW$14602:$CA$14602</c:f>
              <c:numCache>
                <c:formatCode>0.00</c:formatCode>
                <c:ptCount val="5"/>
                <c:pt idx="0">
                  <c:v>4.0935251798561154</c:v>
                </c:pt>
                <c:pt idx="1">
                  <c:v>4.1636690647482011</c:v>
                </c:pt>
                <c:pt idx="2">
                  <c:v>4.0611510791366907</c:v>
                </c:pt>
                <c:pt idx="3">
                  <c:v>4.0629496402877701</c:v>
                </c:pt>
                <c:pt idx="4">
                  <c:v>4.0791366906474824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EE-4B46-9313-9AC79FCEDD01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СПО!$BW$14600:$CA$14601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СПО!$BW$14603:$CA$14603</c:f>
              <c:numCache>
                <c:formatCode>0.00</c:formatCode>
                <c:ptCount val="5"/>
                <c:pt idx="0">
                  <c:v>4.4789081885856081</c:v>
                </c:pt>
                <c:pt idx="1">
                  <c:v>4.5049627791563278</c:v>
                </c:pt>
                <c:pt idx="2">
                  <c:v>4.4937965260545907</c:v>
                </c:pt>
                <c:pt idx="3">
                  <c:v>4.4429280397022328</c:v>
                </c:pt>
                <c:pt idx="4">
                  <c:v>4.5111662531017371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EE-4B46-9313-9AC79FCED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4256"/>
        <c:axId val="1562184648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СПО!$BW$14600:$CA$14601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СПО!$BW$14616:$CA$14616</c:f>
              <c:numCache>
                <c:formatCode>0.00</c:formatCode>
                <c:ptCount val="5"/>
                <c:pt idx="0">
                  <c:v>4.4445654541494228</c:v>
                </c:pt>
                <c:pt idx="1">
                  <c:v>4.5118710520583747</c:v>
                </c:pt>
                <c:pt idx="2">
                  <c:v>4.443040731866696</c:v>
                </c:pt>
                <c:pt idx="3">
                  <c:v>4.3953387061642344</c:v>
                </c:pt>
                <c:pt idx="4">
                  <c:v>4.4287373847382563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EE-4B46-9313-9AC79FCEDD01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СПО!$BW$14600:$CA$14601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СПО!$BW$14617:$CA$14617</c:f>
              <c:numCache>
                <c:formatCode>0.00</c:formatCode>
                <c:ptCount val="5"/>
                <c:pt idx="0">
                  <c:v>4.4607419598162243</c:v>
                </c:pt>
                <c:pt idx="1">
                  <c:v>4.5164232325310296</c:v>
                </c:pt>
                <c:pt idx="2">
                  <c:v>4.4633477336624834</c:v>
                </c:pt>
                <c:pt idx="3">
                  <c:v>4.4058835630528694</c:v>
                </c:pt>
                <c:pt idx="4">
                  <c:v>4.435095659329356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5EE-4B46-9313-9AC79FCED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4256"/>
        <c:axId val="1562184648"/>
      </c:lineChart>
      <c:catAx>
        <c:axId val="15621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4648"/>
        <c:crosses val="autoZero"/>
        <c:auto val="1"/>
        <c:lblAlgn val="ctr"/>
        <c:lblOffset val="100"/>
        <c:noMultiLvlLbl val="0"/>
      </c:catAx>
      <c:valAx>
        <c:axId val="1562184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42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970055954307921"/>
          <c:h val="0.1783454699741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СПО!$BW$14600:$CA$14601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СПО!$BW$14618:$CA$14618</c:f>
              <c:numCache>
                <c:formatCode>0.00</c:formatCode>
                <c:ptCount val="5"/>
                <c:pt idx="0">
                  <c:v>-0.35104027429330742</c:v>
                </c:pt>
                <c:pt idx="1">
                  <c:v>-0.3482019873101736</c:v>
                </c:pt>
                <c:pt idx="2">
                  <c:v>-0.3818896527300053</c:v>
                </c:pt>
                <c:pt idx="3">
                  <c:v>-0.33238906587646433</c:v>
                </c:pt>
                <c:pt idx="4">
                  <c:v>-0.34960069409077388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C-4239-A3EC-2CC20FBCFFC3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СПО!$BW$14600:$CA$14601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СПО!$BW$14619:$CA$14619</c:f>
              <c:numCache>
                <c:formatCode>0.00</c:formatCode>
                <c:ptCount val="5"/>
                <c:pt idx="0">
                  <c:v>1.8166228769383785E-2</c:v>
                </c:pt>
                <c:pt idx="1">
                  <c:v>-1.1460453374701807E-2</c:v>
                </c:pt>
                <c:pt idx="2">
                  <c:v>3.0448792392107293E-2</c:v>
                </c:pt>
                <c:pt idx="3">
                  <c:v>3.7044476649363389E-2</c:v>
                </c:pt>
                <c:pt idx="4">
                  <c:v>7.6070593772381123E-2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AC-4239-A3EC-2CC20FBCF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6216"/>
        <c:axId val="1562186608"/>
      </c:barChart>
      <c:catAx>
        <c:axId val="156218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6608"/>
        <c:crosses val="autoZero"/>
        <c:auto val="1"/>
        <c:lblAlgn val="ctr"/>
        <c:lblOffset val="100"/>
        <c:noMultiLvlLbl val="0"/>
      </c:catAx>
      <c:valAx>
        <c:axId val="15621866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62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95476881179327"/>
          <c:w val="0.59833910503201837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СПО!$BW$14631:$CA$14631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2-4FCD-A698-C48C12F663A7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СПО!$BW$14632:$CA$14632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A2-4FCD-A698-C48C12F66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160"/>
        <c:axId val="1562181120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СПО!$BW$14644:$CA$14644</c:f>
              <c:numCache>
                <c:formatCode>0.00</c:formatCode>
                <c:ptCount val="5"/>
                <c:pt idx="0">
                  <c:v>4.4906804401527056</c:v>
                </c:pt>
                <c:pt idx="1">
                  <c:v>4.5205479452054798</c:v>
                </c:pt>
                <c:pt idx="2">
                  <c:v>4.4754098360655741</c:v>
                </c:pt>
                <c:pt idx="3">
                  <c:v>4.4340893779474513</c:v>
                </c:pt>
                <c:pt idx="4">
                  <c:v>4.4574444194924769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A2-4FCD-A698-C48C12F663A7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СПО!$BW$14645:$CA$14645</c:f>
              <c:numCache>
                <c:formatCode>0.00</c:formatCode>
                <c:ptCount val="5"/>
                <c:pt idx="0">
                  <c:v>4.5202952029520294</c:v>
                </c:pt>
                <c:pt idx="1">
                  <c:v>4.5647806478064776</c:v>
                </c:pt>
                <c:pt idx="2">
                  <c:v>4.5268552685526853</c:v>
                </c:pt>
                <c:pt idx="3">
                  <c:v>4.4862648626486266</c:v>
                </c:pt>
                <c:pt idx="4">
                  <c:v>4.4977449774497744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A2-4FCD-A698-C48C12F66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9160"/>
        <c:axId val="1562181120"/>
      </c:lineChart>
      <c:catAx>
        <c:axId val="156217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1120"/>
        <c:crosses val="autoZero"/>
        <c:auto val="1"/>
        <c:lblAlgn val="ctr"/>
        <c:lblOffset val="100"/>
        <c:noMultiLvlLbl val="0"/>
      </c:catAx>
      <c:valAx>
        <c:axId val="15621811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1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9.5034502266164098E-2"/>
          <c:w val="0.59970292411237291"/>
          <c:h val="0.18477246265269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СПО!$BW$14646:$CA$14646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41-4E93-9736-061E7F828023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СПО!$BW$14647:$CA$14647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41-4E93-9736-061E7F8280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2296"/>
        <c:axId val="1562187000"/>
      </c:barChart>
      <c:catAx>
        <c:axId val="156218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7000"/>
        <c:crosses val="autoZero"/>
        <c:auto val="1"/>
        <c:lblAlgn val="ctr"/>
        <c:lblOffset val="100"/>
        <c:noMultiLvlLbl val="0"/>
      </c:catAx>
      <c:valAx>
        <c:axId val="15621870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2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492555629525622"/>
          <c:w val="0.5997380318268728"/>
          <c:h val="0.23554029366939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СПО!$BW$14659:$CA$14659</c:f>
              <c:numCache>
                <c:formatCode>0.00</c:formatCode>
                <c:ptCount val="5"/>
                <c:pt idx="0">
                  <c:v>4.0935251798561154</c:v>
                </c:pt>
                <c:pt idx="1">
                  <c:v>4.1636690647482011</c:v>
                </c:pt>
                <c:pt idx="2">
                  <c:v>4.0611510791366907</c:v>
                </c:pt>
                <c:pt idx="3">
                  <c:v>4.0629496402877701</c:v>
                </c:pt>
                <c:pt idx="4">
                  <c:v>4.0791366906474824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4-452A-968E-25C8BFFF542F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СПО!$BW$14660:$CA$14660</c:f>
              <c:numCache>
                <c:formatCode>0.00</c:formatCode>
                <c:ptCount val="5"/>
                <c:pt idx="0">
                  <c:v>4.4789081885856081</c:v>
                </c:pt>
                <c:pt idx="1">
                  <c:v>4.5049627791563278</c:v>
                </c:pt>
                <c:pt idx="2">
                  <c:v>4.4937965260545907</c:v>
                </c:pt>
                <c:pt idx="3">
                  <c:v>4.4429280397022328</c:v>
                </c:pt>
                <c:pt idx="4">
                  <c:v>4.5111662531017371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54-452A-968E-25C8BFFF5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7984"/>
        <c:axId val="156218151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СПО!$BW$14672:$CA$14672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54-452A-968E-25C8BFFF542F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</c:spPr>
          </c:marker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СПО!$BW$14673:$CA$14673</c:f>
              <c:numCache>
                <c:formatCode>0.00</c:formatCode>
                <c:ptCount val="5"/>
                <c:pt idx="0">
                  <c:v>4.4293654955427373</c:v>
                </c:pt>
                <c:pt idx="1">
                  <c:v>4.4913476664918717</c:v>
                </c:pt>
                <c:pt idx="2">
                  <c:v>4.4292606187729415</c:v>
                </c:pt>
                <c:pt idx="3">
                  <c:v>4.3631882538017832</c:v>
                </c:pt>
                <c:pt idx="4">
                  <c:v>4.400734137388568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54-452A-968E-25C8BFFF5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7984"/>
        <c:axId val="1562181512"/>
      </c:lineChart>
      <c:catAx>
        <c:axId val="156217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1512"/>
        <c:crosses val="autoZero"/>
        <c:auto val="1"/>
        <c:lblAlgn val="ctr"/>
        <c:lblOffset val="100"/>
        <c:noMultiLvlLbl val="0"/>
      </c:catAx>
      <c:valAx>
        <c:axId val="1562181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7984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6024329268423757"/>
          <c:h val="0.2442119077220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СПО!$BW$14672:$CA$14672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C6-44B9-9EB0-B17444539268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СПО!$BW$14673:$CA$14673</c:f>
              <c:numCache>
                <c:formatCode>0.00</c:formatCode>
                <c:ptCount val="5"/>
                <c:pt idx="0">
                  <c:v>4.4293654955427373</c:v>
                </c:pt>
                <c:pt idx="1">
                  <c:v>4.4913476664918717</c:v>
                </c:pt>
                <c:pt idx="2">
                  <c:v>4.4292606187729415</c:v>
                </c:pt>
                <c:pt idx="3">
                  <c:v>4.3631882538017832</c:v>
                </c:pt>
                <c:pt idx="4">
                  <c:v>4.400734137388568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C6-44B9-9EB0-B174445392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1904"/>
        <c:axId val="1562182688"/>
      </c:barChart>
      <c:catAx>
        <c:axId val="156218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2688"/>
        <c:crosses val="autoZero"/>
        <c:auto val="1"/>
        <c:lblAlgn val="ctr"/>
        <c:lblOffset val="100"/>
        <c:noMultiLvlLbl val="0"/>
      </c:catAx>
      <c:valAx>
        <c:axId val="1562182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19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60107018256624556"/>
          <c:h val="0.2275034699609917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СПО!$BW$14632:$CA$14632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A4-4D22-A4B9-1FB9462E1759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СПО!$BW$14660:$CA$14660</c:f>
              <c:numCache>
                <c:formatCode>0.00</c:formatCode>
                <c:ptCount val="5"/>
                <c:pt idx="0">
                  <c:v>4.4789081885856081</c:v>
                </c:pt>
                <c:pt idx="1">
                  <c:v>4.5049627791563278</c:v>
                </c:pt>
                <c:pt idx="2">
                  <c:v>4.4937965260545907</c:v>
                </c:pt>
                <c:pt idx="3">
                  <c:v>4.4429280397022328</c:v>
                </c:pt>
                <c:pt idx="4">
                  <c:v>4.5111662531017371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A4-4D22-A4B9-1FB9462E1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472"/>
        <c:axId val="1562185040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СПО!$BW$14631:$CA$14631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A4-4D22-A4B9-1FB9462E1759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СПО!$BW$14659:$CA$14659</c:f>
              <c:numCache>
                <c:formatCode>0.00</c:formatCode>
                <c:ptCount val="5"/>
                <c:pt idx="0">
                  <c:v>4.0935251798561154</c:v>
                </c:pt>
                <c:pt idx="1">
                  <c:v>4.1636690647482011</c:v>
                </c:pt>
                <c:pt idx="2">
                  <c:v>4.0611510791366907</c:v>
                </c:pt>
                <c:pt idx="3">
                  <c:v>4.0629496402877701</c:v>
                </c:pt>
                <c:pt idx="4">
                  <c:v>4.0791366906474824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A4-4D22-A4B9-1FB9462E1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3472"/>
        <c:axId val="1562185040"/>
      </c:lineChart>
      <c:catAx>
        <c:axId val="156218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5040"/>
        <c:crosses val="autoZero"/>
        <c:auto val="1"/>
        <c:lblAlgn val="ctr"/>
        <c:lblOffset val="100"/>
        <c:noMultiLvlLbl val="0"/>
      </c:catAx>
      <c:valAx>
        <c:axId val="15621850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4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60107018256624556"/>
          <c:h val="0.17021369988657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СПО!$BW$14678:$CA$14678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73-4208-ABED-FD9C95753E79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СПО!$BW$14679:$CA$14679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73-4208-ABED-FD9C95753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0304"/>
        <c:axId val="1584548736"/>
      </c:barChart>
      <c:catAx>
        <c:axId val="15845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8736"/>
        <c:crosses val="autoZero"/>
        <c:auto val="1"/>
        <c:lblAlgn val="ctr"/>
        <c:lblOffset val="100"/>
        <c:noMultiLvlLbl val="0"/>
      </c:catAx>
      <c:valAx>
        <c:axId val="1584548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03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42324930513907"/>
          <c:h val="0.22140978867501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СПО!$CB$14600:$CG$14601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СПО!$CB$14602:$CG$14602</c:f>
              <c:numCache>
                <c:formatCode>0.00</c:formatCode>
                <c:ptCount val="6"/>
                <c:pt idx="0">
                  <c:v>4.043165467625899</c:v>
                </c:pt>
                <c:pt idx="1">
                  <c:v>3.9136690647482015</c:v>
                </c:pt>
                <c:pt idx="2">
                  <c:v>3.9136690647482015</c:v>
                </c:pt>
                <c:pt idx="3">
                  <c:v>4.1528776978417268</c:v>
                </c:pt>
                <c:pt idx="4">
                  <c:v>3.8723021582733814</c:v>
                </c:pt>
                <c:pt idx="5">
                  <c:v>4.1061151079136691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9C-4BB6-814F-14C03DE720F3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СПО!$CB$14600:$CG$14601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СПО!$CB$14603:$CG$14603</c:f>
              <c:numCache>
                <c:formatCode>0.00</c:formatCode>
                <c:ptCount val="6"/>
                <c:pt idx="0">
                  <c:v>4.4950372208436722</c:v>
                </c:pt>
                <c:pt idx="1">
                  <c:v>4.449131513647643</c:v>
                </c:pt>
                <c:pt idx="2">
                  <c:v>4.4305210918114142</c:v>
                </c:pt>
                <c:pt idx="3">
                  <c:v>4.5694789081885858</c:v>
                </c:pt>
                <c:pt idx="4">
                  <c:v>4.4317617866004966</c:v>
                </c:pt>
                <c:pt idx="5">
                  <c:v>4.5421836228287837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9C-4BB6-814F-14C03DE72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832"/>
        <c:axId val="1584549128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СПО!$CB$14600:$CG$14601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СПО!$CB$14616:$CG$14616</c:f>
              <c:numCache>
                <c:formatCode>0.00</c:formatCode>
                <c:ptCount val="6"/>
                <c:pt idx="0">
                  <c:v>4.3986059681986491</c:v>
                </c:pt>
                <c:pt idx="1">
                  <c:v>4.3546794452915121</c:v>
                </c:pt>
                <c:pt idx="2">
                  <c:v>4.3218616133013867</c:v>
                </c:pt>
                <c:pt idx="3">
                  <c:v>4.4225658897843605</c:v>
                </c:pt>
                <c:pt idx="4">
                  <c:v>4.299934654759312</c:v>
                </c:pt>
                <c:pt idx="5">
                  <c:v>4.4669280476294198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9C-4BB6-814F-14C03DE720F3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СПО!$CB$14600:$CG$14601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СПО!$CB$14617:$CG$14617</c:f>
              <c:numCache>
                <c:formatCode>0.00</c:formatCode>
                <c:ptCount val="6"/>
                <c:pt idx="0">
                  <c:v>4.4621819927312627</c:v>
                </c:pt>
                <c:pt idx="1">
                  <c:v>4.3802372625660011</c:v>
                </c:pt>
                <c:pt idx="2">
                  <c:v>4.3450593156415005</c:v>
                </c:pt>
                <c:pt idx="3">
                  <c:v>4.428512651717754</c:v>
                </c:pt>
                <c:pt idx="4">
                  <c:v>4.338544881025852</c:v>
                </c:pt>
                <c:pt idx="5">
                  <c:v>4.4852225193718711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9C-4BB6-814F-14C03DE72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832"/>
        <c:axId val="1584549128"/>
      </c:lineChart>
      <c:catAx>
        <c:axId val="1584553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84549128"/>
        <c:crosses val="autoZero"/>
        <c:auto val="1"/>
        <c:lblAlgn val="ctr"/>
        <c:lblOffset val="100"/>
        <c:noMultiLvlLbl val="0"/>
      </c:catAx>
      <c:valAx>
        <c:axId val="158454912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82185992059552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СПО!$F$14674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СПО!$G$14674:$J$14674</c:f>
              <c:numCache>
                <c:formatCode>0.00</c:formatCode>
                <c:ptCount val="4"/>
                <c:pt idx="0">
                  <c:v>-0.36816464529225712</c:v>
                </c:pt>
                <c:pt idx="1">
                  <c:v>-0.37077300928688839</c:v>
                </c:pt>
                <c:pt idx="2">
                  <c:v>-0.38157824070253454</c:v>
                </c:pt>
                <c:pt idx="3">
                  <c:v>-0.40677712565414659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32-486E-84F0-1DD7C4BA800C}"/>
            </c:ext>
          </c:extLst>
        </c:ser>
        <c:ser>
          <c:idx val="1"/>
          <c:order val="1"/>
          <c:tx>
            <c:strRef>
              <c:f>СПО!$F$14675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СПО!$G$14675:$J$14675</c:f>
              <c:numCache>
                <c:formatCode>0.00</c:formatCode>
                <c:ptCount val="4"/>
                <c:pt idx="0">
                  <c:v>9.1208177785643052E-2</c:v>
                </c:pt>
                <c:pt idx="1">
                  <c:v>7.9576355102853213E-2</c:v>
                </c:pt>
                <c:pt idx="2">
                  <c:v>0.12129964046301644</c:v>
                </c:pt>
                <c:pt idx="3">
                  <c:v>0.11035248223535898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32-486E-84F0-1DD7C4BA80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1776"/>
        <c:axId val="1550273304"/>
      </c:barChart>
      <c:catAx>
        <c:axId val="154760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304"/>
        <c:crosses val="autoZero"/>
        <c:auto val="1"/>
        <c:lblAlgn val="ctr"/>
        <c:lblOffset val="100"/>
        <c:noMultiLvlLbl val="0"/>
      </c:catAx>
      <c:valAx>
        <c:axId val="1550273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1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180355745005558"/>
          <c:w val="0.59970636348589101"/>
          <c:h val="0.1977795538715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СПО!$CB$14600:$CG$14601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СПО!$CB$14618:$CG$14618</c:f>
              <c:numCache>
                <c:formatCode>0.00</c:formatCode>
                <c:ptCount val="6"/>
                <c:pt idx="0">
                  <c:v>-0.35544050057275012</c:v>
                </c:pt>
                <c:pt idx="1">
                  <c:v>-0.44101038054331054</c:v>
                </c:pt>
                <c:pt idx="2">
                  <c:v>-0.40819254855318521</c:v>
                </c:pt>
                <c:pt idx="3">
                  <c:v>-0.26968819194263371</c:v>
                </c:pt>
                <c:pt idx="4">
                  <c:v>-0.4276324964859306</c:v>
                </c:pt>
                <c:pt idx="5">
                  <c:v>-0.36081293971575068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16-4E61-95BF-29BC028EC58D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СПО!$CB$14600:$CG$14601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СПО!$CB$14619:$CG$14619</c:f>
              <c:numCache>
                <c:formatCode>0.00</c:formatCode>
                <c:ptCount val="6"/>
                <c:pt idx="0">
                  <c:v>3.2855228112409485E-2</c:v>
                </c:pt>
                <c:pt idx="1">
                  <c:v>6.8894251081641933E-2</c:v>
                </c:pt>
                <c:pt idx="2">
                  <c:v>8.5461776169913684E-2</c:v>
                </c:pt>
                <c:pt idx="3">
                  <c:v>0.14096625647083183</c:v>
                </c:pt>
                <c:pt idx="4">
                  <c:v>9.3216905574644571E-2</c:v>
                </c:pt>
                <c:pt idx="5">
                  <c:v>5.6961103456912632E-2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16-4E61-95BF-29BC028EC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2856"/>
        <c:axId val="1584547560"/>
      </c:barChart>
      <c:catAx>
        <c:axId val="1584542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7560"/>
        <c:crosses val="autoZero"/>
        <c:auto val="1"/>
        <c:lblAlgn val="ctr"/>
        <c:lblOffset val="100"/>
        <c:noMultiLvlLbl val="0"/>
      </c:catAx>
      <c:valAx>
        <c:axId val="1584547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2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546110176031437E-2"/>
          <c:y val="0.1268662140916596"/>
          <c:w val="0.6119949226248439"/>
          <c:h val="0.22128155033252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СПО!$CB$14631:$CG$14631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0-4F20-99E7-2397BC9FF2C0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СПО!$CB$14632:$CG$14632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00-4F20-99E7-2397BC9FF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1088"/>
        <c:axId val="1584542464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СПО!$CB$14644:$CG$14644</c:f>
              <c:numCache>
                <c:formatCode>0.00</c:formatCode>
                <c:ptCount val="6"/>
                <c:pt idx="0">
                  <c:v>4.3860318886144176</c:v>
                </c:pt>
                <c:pt idx="1">
                  <c:v>4.3999550864585677</c:v>
                </c:pt>
                <c:pt idx="2">
                  <c:v>4.3667190657983381</c:v>
                </c:pt>
                <c:pt idx="3">
                  <c:v>4.4057938468448237</c:v>
                </c:pt>
                <c:pt idx="4">
                  <c:v>4.3624522793622278</c:v>
                </c:pt>
                <c:pt idx="5">
                  <c:v>4.4733887267011001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00-4F20-99E7-2397BC9FF2C0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СПО!$CB$14645:$CG$14645</c:f>
              <c:numCache>
                <c:formatCode>0.00</c:formatCode>
                <c:ptCount val="6"/>
                <c:pt idx="0">
                  <c:v>4.4797047970479706</c:v>
                </c:pt>
                <c:pt idx="1">
                  <c:v>4.4489544895448958</c:v>
                </c:pt>
                <c:pt idx="2">
                  <c:v>4.4309143091430911</c:v>
                </c:pt>
                <c:pt idx="3">
                  <c:v>4.448749487494875</c:v>
                </c:pt>
                <c:pt idx="4">
                  <c:v>4.4380893808938087</c:v>
                </c:pt>
                <c:pt idx="5">
                  <c:v>4.5317753177531772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00-4F20-99E7-2397BC9FF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1088"/>
        <c:axId val="1584542464"/>
      </c:lineChart>
      <c:catAx>
        <c:axId val="158455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2464"/>
        <c:crosses val="autoZero"/>
        <c:auto val="1"/>
        <c:lblAlgn val="ctr"/>
        <c:lblOffset val="100"/>
        <c:noMultiLvlLbl val="0"/>
      </c:catAx>
      <c:valAx>
        <c:axId val="158454246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1360783849387242E-2"/>
          <c:w val="0.59970991033983156"/>
          <c:h val="0.15970602358915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СПО!$CB$14646:$CG$14646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B-4C9C-BE88-DBB0D43271F9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СПО!$CB$14647:$CG$14647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0B-4C9C-BE88-DBB0D43271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4032"/>
        <c:axId val="1584543248"/>
      </c:barChart>
      <c:catAx>
        <c:axId val="15845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248"/>
        <c:crosses val="autoZero"/>
        <c:auto val="1"/>
        <c:lblAlgn val="ctr"/>
        <c:lblOffset val="100"/>
        <c:noMultiLvlLbl val="0"/>
      </c:catAx>
      <c:valAx>
        <c:axId val="1584543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4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2337118812899E-2"/>
          <c:y val="0.14166354888605862"/>
          <c:w val="0.60521191815270459"/>
          <c:h val="0.21871317456292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СПО!$CB$14659:$CG$14659</c:f>
              <c:numCache>
                <c:formatCode>0.00</c:formatCode>
                <c:ptCount val="6"/>
                <c:pt idx="0">
                  <c:v>4.043165467625899</c:v>
                </c:pt>
                <c:pt idx="1">
                  <c:v>3.9136690647482015</c:v>
                </c:pt>
                <c:pt idx="2">
                  <c:v>3.9136690647482015</c:v>
                </c:pt>
                <c:pt idx="3">
                  <c:v>4.1528776978417268</c:v>
                </c:pt>
                <c:pt idx="4">
                  <c:v>3.8723021582733814</c:v>
                </c:pt>
                <c:pt idx="5">
                  <c:v>4.1061151079136691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07-4D41-96E5-D4261C6C5445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СПО!$CB$14660:$CG$14660</c:f>
              <c:numCache>
                <c:formatCode>0.00</c:formatCode>
                <c:ptCount val="6"/>
                <c:pt idx="0">
                  <c:v>4.4950372208436722</c:v>
                </c:pt>
                <c:pt idx="1">
                  <c:v>4.449131513647643</c:v>
                </c:pt>
                <c:pt idx="2">
                  <c:v>4.4305210918114142</c:v>
                </c:pt>
                <c:pt idx="3">
                  <c:v>4.5694789081885858</c:v>
                </c:pt>
                <c:pt idx="4">
                  <c:v>4.4317617866004966</c:v>
                </c:pt>
                <c:pt idx="5">
                  <c:v>4.5421836228287837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07-4D41-96E5-D4261C6C5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5992"/>
        <c:axId val="1584543640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СПО!$CB$14672:$CG$14672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07-4D41-96E5-D4261C6C5445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СПО!$CB$14673:$CG$14673</c:f>
              <c:numCache>
                <c:formatCode>0.00</c:formatCode>
                <c:ptCount val="6"/>
                <c:pt idx="0">
                  <c:v>4.4523335081279498</c:v>
                </c:pt>
                <c:pt idx="1">
                  <c:v>4.3423177766124805</c:v>
                </c:pt>
                <c:pt idx="2">
                  <c:v>4.2979549029889883</c:v>
                </c:pt>
                <c:pt idx="3">
                  <c:v>4.4163607760880961</c:v>
                </c:pt>
                <c:pt idx="4">
                  <c:v>4.285998951232302</c:v>
                </c:pt>
                <c:pt idx="5">
                  <c:v>4.45883586785527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07-4D41-96E5-D4261C6C5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5992"/>
        <c:axId val="1584543640"/>
      </c:lineChart>
      <c:catAx>
        <c:axId val="1584545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640"/>
        <c:crosses val="autoZero"/>
        <c:auto val="1"/>
        <c:lblAlgn val="ctr"/>
        <c:lblOffset val="100"/>
        <c:noMultiLvlLbl val="0"/>
      </c:catAx>
      <c:valAx>
        <c:axId val="15845436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599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268910465139227"/>
          <c:w val="0.59971571428264336"/>
          <c:h val="0.23585768884152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СПО!$CB$14672:$CG$14672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A-4558-B3BB-060542024F53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СПО!$CB$14673:$CG$14673</c:f>
              <c:numCache>
                <c:formatCode>0.00</c:formatCode>
                <c:ptCount val="6"/>
                <c:pt idx="0">
                  <c:v>4.4523335081279498</c:v>
                </c:pt>
                <c:pt idx="1">
                  <c:v>4.3423177766124805</c:v>
                </c:pt>
                <c:pt idx="2">
                  <c:v>4.2979549029889883</c:v>
                </c:pt>
                <c:pt idx="3">
                  <c:v>4.4163607760880961</c:v>
                </c:pt>
                <c:pt idx="4">
                  <c:v>4.285998951232302</c:v>
                </c:pt>
                <c:pt idx="5">
                  <c:v>4.45883586785527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DA-4558-B3BB-060542024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9520"/>
        <c:axId val="1584545208"/>
      </c:barChart>
      <c:catAx>
        <c:axId val="158454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5208"/>
        <c:crosses val="autoZero"/>
        <c:auto val="1"/>
        <c:lblAlgn val="ctr"/>
        <c:lblOffset val="100"/>
        <c:noMultiLvlLbl val="0"/>
      </c:catAx>
      <c:valAx>
        <c:axId val="1584545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95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9288372123017796"/>
          <c:h val="0.235848972825765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СПО!$CB$14632:$CG$14632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F-40CB-B8B9-A0501D73F465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СПО!$CB$14660:$CG$14660</c:f>
              <c:numCache>
                <c:formatCode>0.00</c:formatCode>
                <c:ptCount val="6"/>
                <c:pt idx="0">
                  <c:v>4.4950372208436722</c:v>
                </c:pt>
                <c:pt idx="1">
                  <c:v>4.449131513647643</c:v>
                </c:pt>
                <c:pt idx="2">
                  <c:v>4.4305210918114142</c:v>
                </c:pt>
                <c:pt idx="3">
                  <c:v>4.5694789081885858</c:v>
                </c:pt>
                <c:pt idx="4">
                  <c:v>4.4317617866004966</c:v>
                </c:pt>
                <c:pt idx="5">
                  <c:v>4.5421836228287837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8F-40CB-B8B9-A0501D73F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8344"/>
        <c:axId val="1584544424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СПО!$CB$14631:$CG$14631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8F-40CB-B8B9-A0501D73F465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СПО!$CB$14659:$CG$14659</c:f>
              <c:numCache>
                <c:formatCode>0.00</c:formatCode>
                <c:ptCount val="6"/>
                <c:pt idx="0">
                  <c:v>4.043165467625899</c:v>
                </c:pt>
                <c:pt idx="1">
                  <c:v>3.9136690647482015</c:v>
                </c:pt>
                <c:pt idx="2">
                  <c:v>3.9136690647482015</c:v>
                </c:pt>
                <c:pt idx="3">
                  <c:v>4.1528776978417268</c:v>
                </c:pt>
                <c:pt idx="4">
                  <c:v>3.8723021582733814</c:v>
                </c:pt>
                <c:pt idx="5">
                  <c:v>4.1061151079136691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8F-40CB-B8B9-A0501D73F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8344"/>
        <c:axId val="1584544424"/>
      </c:lineChart>
      <c:catAx>
        <c:axId val="1584548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4424"/>
        <c:crosses val="autoZero"/>
        <c:auto val="1"/>
        <c:lblAlgn val="ctr"/>
        <c:lblOffset val="100"/>
        <c:noMultiLvlLbl val="0"/>
      </c:catAx>
      <c:valAx>
        <c:axId val="158454442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8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31318782520606"/>
          <c:w val="0.60380835380835385"/>
          <c:h val="0.18741638486411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СПО!$CB$14678:$CG$14678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6-4AE6-9613-C05E2777E01A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СПО!$CB$14679:$CG$14679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06-4AE6-9613-C05E2777E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6384"/>
        <c:axId val="1584549912"/>
      </c:barChart>
      <c:catAx>
        <c:axId val="158454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9912"/>
        <c:crosses val="autoZero"/>
        <c:auto val="1"/>
        <c:lblAlgn val="ctr"/>
        <c:lblOffset val="100"/>
        <c:noMultiLvlLbl val="0"/>
      </c:catAx>
      <c:valAx>
        <c:axId val="1584549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6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1844210263190785"/>
          <c:w val="0.58877248759138523"/>
          <c:h val="0.45861569935337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СПО!$CH$14600:$CL$14601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СПО!$CH$14602:$CL$14602</c:f>
              <c:numCache>
                <c:formatCode>0.00</c:formatCode>
                <c:ptCount val="5"/>
                <c:pt idx="0">
                  <c:v>4.2392086330935248</c:v>
                </c:pt>
                <c:pt idx="1">
                  <c:v>4.1025179856115104</c:v>
                </c:pt>
                <c:pt idx="2">
                  <c:v>4.0521582733812949</c:v>
                </c:pt>
                <c:pt idx="3">
                  <c:v>4.1205035971223021</c:v>
                </c:pt>
                <c:pt idx="4">
                  <c:v>4.0917266187050361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CE-423D-81AF-617979C1969A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СПО!$CH$14600:$CL$14601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СПО!$CH$14603:$CL$14603</c:f>
              <c:numCache>
                <c:formatCode>0.00</c:formatCode>
                <c:ptCount val="5"/>
                <c:pt idx="0">
                  <c:v>4.5148883374689825</c:v>
                </c:pt>
                <c:pt idx="1">
                  <c:v>4.4689826302729525</c:v>
                </c:pt>
                <c:pt idx="2">
                  <c:v>4.4764267990074442</c:v>
                </c:pt>
                <c:pt idx="3">
                  <c:v>4.518610421836228</c:v>
                </c:pt>
                <c:pt idx="4">
                  <c:v>4.5235732009925558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CE-423D-81AF-617979C19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048"/>
        <c:axId val="1584551872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СПО!$CH$14600:$CL$14601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СПО!$CH$14616:$CL$14616</c:f>
              <c:numCache>
                <c:formatCode>0.00</c:formatCode>
                <c:ptCount val="5"/>
                <c:pt idx="0">
                  <c:v>4.5879619545487547</c:v>
                </c:pt>
                <c:pt idx="1">
                  <c:v>4.4561823858273435</c:v>
                </c:pt>
                <c:pt idx="2">
                  <c:v>4.4549480868365645</c:v>
                </c:pt>
                <c:pt idx="3">
                  <c:v>4.5044652581137008</c:v>
                </c:pt>
                <c:pt idx="4">
                  <c:v>4.4868946489508454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CE-423D-81AF-617979C1969A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СПО!$CH$14600:$CL$14601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СПО!$CH$14617:$CL$14617</c:f>
              <c:numCache>
                <c:formatCode>0.00</c:formatCode>
                <c:ptCount val="5"/>
                <c:pt idx="0">
                  <c:v>4.5893163272303363</c:v>
                </c:pt>
                <c:pt idx="1">
                  <c:v>4.4526503462936295</c:v>
                </c:pt>
                <c:pt idx="2">
                  <c:v>4.4617019817595827</c:v>
                </c:pt>
                <c:pt idx="3">
                  <c:v>4.4981828156072137</c:v>
                </c:pt>
                <c:pt idx="4">
                  <c:v>4.4846739354042375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CE-423D-81AF-617979C19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048"/>
        <c:axId val="1584551872"/>
      </c:lineChart>
      <c:catAx>
        <c:axId val="1584553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872"/>
        <c:crosses val="autoZero"/>
        <c:auto val="1"/>
        <c:lblAlgn val="ctr"/>
        <c:lblOffset val="100"/>
        <c:noMultiLvlLbl val="0"/>
      </c:catAx>
      <c:valAx>
        <c:axId val="158455187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0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224633105072392"/>
          <c:w val="0.58056732466181282"/>
          <c:h val="0.41684460495069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СПО!$CH$14600:$CL$14601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СПО!$CH$14618:$CL$14618</c:f>
              <c:numCache>
                <c:formatCode>0.00</c:formatCode>
                <c:ptCount val="5"/>
                <c:pt idx="0">
                  <c:v>-0.34875332145522986</c:v>
                </c:pt>
                <c:pt idx="1">
                  <c:v>-0.35366440021583312</c:v>
                </c:pt>
                <c:pt idx="2">
                  <c:v>-0.40278981345526965</c:v>
                </c:pt>
                <c:pt idx="3">
                  <c:v>-0.38396166099139872</c:v>
                </c:pt>
                <c:pt idx="4">
                  <c:v>-0.39516803024580938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E-40C8-964E-ECF1235757C9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СПО!$CH$14600:$CL$14601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СПО!$CH$14619:$CL$14619</c:f>
              <c:numCache>
                <c:formatCode>0.00</c:formatCode>
                <c:ptCount val="5"/>
                <c:pt idx="0">
                  <c:v>-7.4427989761353786E-2</c:v>
                </c:pt>
                <c:pt idx="1">
                  <c:v>1.6332283979322959E-2</c:v>
                </c:pt>
                <c:pt idx="2">
                  <c:v>1.4724817247861566E-2</c:v>
                </c:pt>
                <c:pt idx="3">
                  <c:v>2.0427606229014295E-2</c:v>
                </c:pt>
                <c:pt idx="4">
                  <c:v>3.8899265588318244E-2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E-40C8-964E-ECF1235757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104"/>
        <c:axId val="1584559320"/>
      </c:barChart>
      <c:catAx>
        <c:axId val="1584560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9320"/>
        <c:crosses val="autoZero"/>
        <c:auto val="1"/>
        <c:lblAlgn val="ctr"/>
        <c:lblOffset val="100"/>
        <c:noMultiLvlLbl val="0"/>
      </c:catAx>
      <c:valAx>
        <c:axId val="15845593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СПО!$CH$14631:$CL$14631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9A-426B-B9AF-A6B2816FD0E9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СПО!$CH$14632:$CL$14632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9A-426B-B9AF-A6B2816FD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792"/>
        <c:axId val="1584557752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СПО!$CH$14644:$CL$14644</c:f>
              <c:numCache>
                <c:formatCode>0.00</c:formatCode>
                <c:ptCount val="5"/>
                <c:pt idx="0">
                  <c:v>4.584998877161464</c:v>
                </c:pt>
                <c:pt idx="1">
                  <c:v>4.4738378621154276</c:v>
                </c:pt>
                <c:pt idx="2">
                  <c:v>4.4915787109813605</c:v>
                </c:pt>
                <c:pt idx="3">
                  <c:v>4.5400853357287225</c:v>
                </c:pt>
                <c:pt idx="4">
                  <c:v>4.4996631484392546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9A-426B-B9AF-A6B2816FD0E9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СПО!$CH$14645:$CL$14645</c:f>
              <c:numCache>
                <c:formatCode>0.00</c:formatCode>
                <c:ptCount val="5"/>
                <c:pt idx="0">
                  <c:v>4.6186961869618699</c:v>
                </c:pt>
                <c:pt idx="1">
                  <c:v>4.5075850758507583</c:v>
                </c:pt>
                <c:pt idx="2">
                  <c:v>4.5108651086510863</c:v>
                </c:pt>
                <c:pt idx="3">
                  <c:v>4.5508405084050843</c:v>
                </c:pt>
                <c:pt idx="4">
                  <c:v>4.515990159901599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9A-426B-B9AF-A6B2816FD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5792"/>
        <c:axId val="1584557752"/>
      </c:lineChart>
      <c:catAx>
        <c:axId val="158455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7752"/>
        <c:crosses val="autoZero"/>
        <c:auto val="1"/>
        <c:lblAlgn val="ctr"/>
        <c:lblOffset val="100"/>
        <c:noMultiLvlLbl val="0"/>
      </c:catAx>
      <c:valAx>
        <c:axId val="158455775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7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52040085898355"/>
          <c:w val="0.57510731645135249"/>
          <c:h val="0.48984375385678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СПО!$G$14632:$J$14632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9-469B-B40C-7BD7BA6AF0DB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СПО!$G$14660:$J$14660</c:f>
              <c:numCache>
                <c:formatCode>0.00</c:formatCode>
                <c:ptCount val="4"/>
                <c:pt idx="0">
                  <c:v>4.4987593052109185</c:v>
                </c:pt>
                <c:pt idx="1">
                  <c:v>4.5272952853598012</c:v>
                </c:pt>
                <c:pt idx="2">
                  <c:v>4.5483061480552074</c:v>
                </c:pt>
                <c:pt idx="3">
                  <c:v>4.54590570719603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F9-469B-B40C-7BD7BA6AF0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4680"/>
        <c:axId val="1550269776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СПО!$G$14631:$J$14631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F9-469B-B40C-7BD7BA6AF0DB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СПО!$G$14659:$J$14659</c:f>
              <c:numCache>
                <c:formatCode>0.00</c:formatCode>
                <c:ptCount val="4"/>
                <c:pt idx="0">
                  <c:v>4.0449640287769784</c:v>
                </c:pt>
                <c:pt idx="1">
                  <c:v>4.0899280575539567</c:v>
                </c:pt>
                <c:pt idx="2">
                  <c:v>4.0756457564575648</c:v>
                </c:pt>
                <c:pt idx="3">
                  <c:v>4.028776978417266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BF9-469B-B40C-7BD7BA6AF0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4680"/>
        <c:axId val="1550269776"/>
      </c:lineChart>
      <c:catAx>
        <c:axId val="155026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776"/>
        <c:crosses val="autoZero"/>
        <c:auto val="1"/>
        <c:lblAlgn val="ctr"/>
        <c:lblOffset val="100"/>
        <c:noMultiLvlLbl val="0"/>
      </c:catAx>
      <c:valAx>
        <c:axId val="15502697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4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СПО!$CH$14646:$CL$14646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57-421A-8C8D-02E308DBADAC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СПО!$CH$14647:$CL$14647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57-421A-8C8D-02E308DBA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144"/>
        <c:axId val="1584557360"/>
      </c:barChart>
      <c:catAx>
        <c:axId val="158455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7360"/>
        <c:crosses val="autoZero"/>
        <c:auto val="1"/>
        <c:lblAlgn val="ctr"/>
        <c:lblOffset val="100"/>
        <c:noMultiLvlLbl val="0"/>
      </c:catAx>
      <c:valAx>
        <c:axId val="1584557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8061763786287E-2"/>
          <c:y val="0.1374790507383580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СПО!$CH$14659:$CL$14659</c:f>
              <c:numCache>
                <c:formatCode>0.00</c:formatCode>
                <c:ptCount val="5"/>
                <c:pt idx="0">
                  <c:v>4.2392086330935248</c:v>
                </c:pt>
                <c:pt idx="1">
                  <c:v>4.1025179856115104</c:v>
                </c:pt>
                <c:pt idx="2">
                  <c:v>4.0521582733812949</c:v>
                </c:pt>
                <c:pt idx="3">
                  <c:v>4.1205035971223021</c:v>
                </c:pt>
                <c:pt idx="4">
                  <c:v>4.0917266187050361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BF-429E-ADBB-42879A171043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СПО!$CH$14660:$CL$14660</c:f>
              <c:numCache>
                <c:formatCode>0.00</c:formatCode>
                <c:ptCount val="5"/>
                <c:pt idx="0">
                  <c:v>4.5148883374689825</c:v>
                </c:pt>
                <c:pt idx="1">
                  <c:v>4.4689826302729525</c:v>
                </c:pt>
                <c:pt idx="2">
                  <c:v>4.4764267990074442</c:v>
                </c:pt>
                <c:pt idx="3">
                  <c:v>4.518610421836228</c:v>
                </c:pt>
                <c:pt idx="4">
                  <c:v>4.5235732009925558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BF-429E-ADBB-42879A171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1672"/>
        <c:axId val="1584554616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СПО!$CH$14672:$CL$14672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BF-429E-ADBB-42879A171043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СПО!$CH$14673:$CL$14673</c:f>
              <c:numCache>
                <c:formatCode>0.00</c:formatCode>
                <c:ptCount val="5"/>
                <c:pt idx="0">
                  <c:v>4.5742003146303096</c:v>
                </c:pt>
                <c:pt idx="1">
                  <c:v>4.4235972732039857</c:v>
                </c:pt>
                <c:pt idx="2">
                  <c:v>4.4351337178814889</c:v>
                </c:pt>
                <c:pt idx="3">
                  <c:v>4.4706869428421605</c:v>
                </c:pt>
                <c:pt idx="4">
                  <c:v>4.4680650235972736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BF-429E-ADBB-42879A171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1672"/>
        <c:axId val="1584554616"/>
      </c:lineChart>
      <c:catAx>
        <c:axId val="1584561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4616"/>
        <c:crosses val="autoZero"/>
        <c:auto val="1"/>
        <c:lblAlgn val="ctr"/>
        <c:lblOffset val="100"/>
        <c:noMultiLvlLbl val="0"/>
      </c:catAx>
      <c:valAx>
        <c:axId val="1584554616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167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39397542412461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СПО!$CH$14672:$CL$14672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6-4BEC-B96B-E851B3194668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СПО!$CH$14673:$CL$14673</c:f>
              <c:numCache>
                <c:formatCode>0.00</c:formatCode>
                <c:ptCount val="5"/>
                <c:pt idx="0">
                  <c:v>4.5742003146303096</c:v>
                </c:pt>
                <c:pt idx="1">
                  <c:v>4.4235972732039857</c:v>
                </c:pt>
                <c:pt idx="2">
                  <c:v>4.4351337178814889</c:v>
                </c:pt>
                <c:pt idx="3">
                  <c:v>4.4706869428421605</c:v>
                </c:pt>
                <c:pt idx="4">
                  <c:v>4.4680650235972736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D6-4BEC-B96B-E851B3194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008"/>
        <c:axId val="1584555400"/>
      </c:barChart>
      <c:catAx>
        <c:axId val="158455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5400"/>
        <c:crosses val="autoZero"/>
        <c:auto val="1"/>
        <c:lblAlgn val="ctr"/>
        <c:lblOffset val="100"/>
        <c:noMultiLvlLbl val="0"/>
      </c:catAx>
      <c:valAx>
        <c:axId val="1584555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СПО!$CH$14632:$CL$14632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80-4884-8B83-46E090592CA6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СПО!$CH$14660:$CL$14660</c:f>
              <c:numCache>
                <c:formatCode>0.00</c:formatCode>
                <c:ptCount val="5"/>
                <c:pt idx="0">
                  <c:v>4.5148883374689825</c:v>
                </c:pt>
                <c:pt idx="1">
                  <c:v>4.4689826302729525</c:v>
                </c:pt>
                <c:pt idx="2">
                  <c:v>4.4764267990074442</c:v>
                </c:pt>
                <c:pt idx="3">
                  <c:v>4.518610421836228</c:v>
                </c:pt>
                <c:pt idx="4">
                  <c:v>4.5235732009925558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80-4884-8B83-46E090592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888"/>
        <c:axId val="1584556184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СПО!$CH$14631:$CL$14631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80-4884-8B83-46E090592CA6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СПО!$CH$14659:$CL$14659</c:f>
              <c:numCache>
                <c:formatCode>0.00</c:formatCode>
                <c:ptCount val="5"/>
                <c:pt idx="0">
                  <c:v>4.2392086330935248</c:v>
                </c:pt>
                <c:pt idx="1">
                  <c:v>4.1025179856115104</c:v>
                </c:pt>
                <c:pt idx="2">
                  <c:v>4.0521582733812949</c:v>
                </c:pt>
                <c:pt idx="3">
                  <c:v>4.1205035971223021</c:v>
                </c:pt>
                <c:pt idx="4">
                  <c:v>4.0917266187050361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780-4884-8B83-46E090592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0888"/>
        <c:axId val="1584556184"/>
      </c:lineChart>
      <c:catAx>
        <c:axId val="1584560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6184"/>
        <c:crosses val="autoZero"/>
        <c:auto val="1"/>
        <c:lblAlgn val="ctr"/>
        <c:lblOffset val="100"/>
        <c:noMultiLvlLbl val="0"/>
      </c:catAx>
      <c:valAx>
        <c:axId val="158455618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911111541032804E-2"/>
          <c:y val="0.14148609713259527"/>
          <c:w val="0.60379675143514411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СПО!$CH$14678:$CL$14678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5A-44E9-8124-2F74E5EA21C5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СПО!$CH$14679:$CL$14679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5A-44E9-8124-2F74E5EA2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928"/>
        <c:axId val="1584531488"/>
      </c:barChart>
      <c:catAx>
        <c:axId val="158455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31488"/>
        <c:crosses val="autoZero"/>
        <c:auto val="1"/>
        <c:lblAlgn val="ctr"/>
        <c:lblOffset val="100"/>
        <c:noMultiLvlLbl val="0"/>
      </c:catAx>
      <c:valAx>
        <c:axId val="1584531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СПО!$CM$14601:$DB$14601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СПО!$CM$14602:$DB$14602</c:f>
              <c:numCache>
                <c:formatCode>0.00</c:formatCode>
                <c:ptCount val="16"/>
                <c:pt idx="0">
                  <c:v>0.76453836930455643</c:v>
                </c:pt>
                <c:pt idx="1">
                  <c:v>0.76348920863309278</c:v>
                </c:pt>
                <c:pt idx="2">
                  <c:v>0.74898830935251803</c:v>
                </c:pt>
                <c:pt idx="3">
                  <c:v>0.7940647482014388</c:v>
                </c:pt>
                <c:pt idx="4">
                  <c:v>0.76001199040767409</c:v>
                </c:pt>
                <c:pt idx="5">
                  <c:v>0.77381594724220615</c:v>
                </c:pt>
                <c:pt idx="6">
                  <c:v>0.78248651079136688</c:v>
                </c:pt>
                <c:pt idx="7">
                  <c:v>0.76513788968824881</c:v>
                </c:pt>
                <c:pt idx="8">
                  <c:v>0.8060765673175746</c:v>
                </c:pt>
                <c:pt idx="9">
                  <c:v>0.73980815347721818</c:v>
                </c:pt>
                <c:pt idx="10">
                  <c:v>0.72099820143884896</c:v>
                </c:pt>
                <c:pt idx="11">
                  <c:v>0.73405405405405366</c:v>
                </c:pt>
                <c:pt idx="12">
                  <c:v>0.7723535457348405</c:v>
                </c:pt>
                <c:pt idx="13">
                  <c:v>0.77302158273381261</c:v>
                </c:pt>
                <c:pt idx="14">
                  <c:v>0.7447841726618708</c:v>
                </c:pt>
                <c:pt idx="15">
                  <c:v>0.78030575539568303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20-4C80-82C9-F67D5B354DF2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СПО!$CM$14601:$DB$14601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СПО!$CM$14603:$DB$14603</c:f>
              <c:numCache>
                <c:formatCode>0.00</c:formatCode>
                <c:ptCount val="16"/>
                <c:pt idx="0">
                  <c:v>0.8821081472291149</c:v>
                </c:pt>
                <c:pt idx="1">
                  <c:v>0.86029776674938008</c:v>
                </c:pt>
                <c:pt idx="2">
                  <c:v>0.85871588089330042</c:v>
                </c:pt>
                <c:pt idx="3">
                  <c:v>0.88554590570719605</c:v>
                </c:pt>
                <c:pt idx="4">
                  <c:v>0.8683243727598573</c:v>
                </c:pt>
                <c:pt idx="5">
                  <c:v>0.87559966914805598</c:v>
                </c:pt>
                <c:pt idx="6">
                  <c:v>0.86887406947890822</c:v>
                </c:pt>
                <c:pt idx="7">
                  <c:v>0.87044044665012443</c:v>
                </c:pt>
                <c:pt idx="8">
                  <c:v>0.88913505848989771</c:v>
                </c:pt>
                <c:pt idx="9">
                  <c:v>0.86678039702233223</c:v>
                </c:pt>
                <c:pt idx="10">
                  <c:v>0.83304900744416877</c:v>
                </c:pt>
                <c:pt idx="11">
                  <c:v>0.86933229813664581</c:v>
                </c:pt>
                <c:pt idx="12">
                  <c:v>0.87406947890818876</c:v>
                </c:pt>
                <c:pt idx="13">
                  <c:v>0.87158808933002407</c:v>
                </c:pt>
                <c:pt idx="14">
                  <c:v>0.86879652605459146</c:v>
                </c:pt>
                <c:pt idx="15">
                  <c:v>0.87512406947890808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20-4C80-82C9-F67D5B354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9720"/>
        <c:axId val="1584536192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СПО!$CM$14601:$DB$14601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СПО!$CM$14616:$DB$14616</c:f>
              <c:numCache>
                <c:formatCode>0.00</c:formatCode>
                <c:ptCount val="16"/>
                <c:pt idx="0">
                  <c:v>0.86563082359205212</c:v>
                </c:pt>
                <c:pt idx="1">
                  <c:v>0.86121759965149614</c:v>
                </c:pt>
                <c:pt idx="2">
                  <c:v>0.83936415450519208</c:v>
                </c:pt>
                <c:pt idx="3">
                  <c:v>0.86915523124954619</c:v>
                </c:pt>
                <c:pt idx="4">
                  <c:v>0.8618960607307522</c:v>
                </c:pt>
                <c:pt idx="5">
                  <c:v>0.86967648055374014</c:v>
                </c:pt>
                <c:pt idx="6">
                  <c:v>0.86544325854933568</c:v>
                </c:pt>
                <c:pt idx="7">
                  <c:v>0.86179965633243816</c:v>
                </c:pt>
                <c:pt idx="8">
                  <c:v>0.87910871166152627</c:v>
                </c:pt>
                <c:pt idx="9">
                  <c:v>0.84092366707810284</c:v>
                </c:pt>
                <c:pt idx="10">
                  <c:v>0.83347854497930729</c:v>
                </c:pt>
                <c:pt idx="11">
                  <c:v>0.85803418803418896</c:v>
                </c:pt>
                <c:pt idx="12">
                  <c:v>0.8638433373785106</c:v>
                </c:pt>
                <c:pt idx="13">
                  <c:v>0.86117766644885052</c:v>
                </c:pt>
                <c:pt idx="14">
                  <c:v>0.8398823785667594</c:v>
                </c:pt>
                <c:pt idx="15">
                  <c:v>0.87452261671386555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20-4C80-82C9-F67D5B354DF2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СПО!$CM$14601:$DB$14601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СПО!$CM$14617:$DB$14617</c:f>
              <c:numCache>
                <c:formatCode>0.00</c:formatCode>
                <c:ptCount val="16"/>
                <c:pt idx="0">
                  <c:v>0.8664855196690221</c:v>
                </c:pt>
                <c:pt idx="1">
                  <c:v>0.86579578961805315</c:v>
                </c:pt>
                <c:pt idx="2">
                  <c:v>0.84136494548446761</c:v>
                </c:pt>
                <c:pt idx="3">
                  <c:v>0.87172563944318726</c:v>
                </c:pt>
                <c:pt idx="4">
                  <c:v>0.8641671809641438</c:v>
                </c:pt>
                <c:pt idx="5">
                  <c:v>0.8712887723147964</c:v>
                </c:pt>
                <c:pt idx="6">
                  <c:v>0.86716553521223338</c:v>
                </c:pt>
                <c:pt idx="7">
                  <c:v>0.86715753502937698</c:v>
                </c:pt>
                <c:pt idx="8">
                  <c:v>0.88425368090045675</c:v>
                </c:pt>
                <c:pt idx="9">
                  <c:v>0.85238234016777448</c:v>
                </c:pt>
                <c:pt idx="10">
                  <c:v>0.83823201673181102</c:v>
                </c:pt>
                <c:pt idx="11">
                  <c:v>0.85915680916805526</c:v>
                </c:pt>
                <c:pt idx="12">
                  <c:v>0.8666034815489625</c:v>
                </c:pt>
                <c:pt idx="13">
                  <c:v>0.86407460741960174</c:v>
                </c:pt>
                <c:pt idx="14">
                  <c:v>0.84772680518411458</c:v>
                </c:pt>
                <c:pt idx="15">
                  <c:v>0.87432627031475052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20-4C80-82C9-F67D5B354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9720"/>
        <c:axId val="1584536192"/>
      </c:lineChart>
      <c:catAx>
        <c:axId val="158453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61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97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1.008285473968101E-2"/>
          <c:w val="0.67070542300592784"/>
          <c:h val="0.32416697814965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СПО!$F$14604</c:f>
              <c:strCache>
                <c:ptCount val="1"/>
                <c:pt idx="0">
                  <c:v>Динамика 760901 Ярославский торгово-экономический колледж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СПО!$CM$14601:$DB$14601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СПО!$CM$14604:$DB$14604</c:f>
              <c:numCache>
                <c:formatCode>0.00</c:formatCode>
                <c:ptCount val="16"/>
                <c:pt idx="0">
                  <c:v>0.11756977792455847</c:v>
                </c:pt>
                <c:pt idx="1">
                  <c:v>9.6808558116287302E-2</c:v>
                </c:pt>
                <c:pt idx="2">
                  <c:v>0.10972757154078239</c:v>
                </c:pt>
                <c:pt idx="3">
                  <c:v>9.1481157505757249E-2</c:v>
                </c:pt>
                <c:pt idx="4">
                  <c:v>0.10831238235218321</c:v>
                </c:pt>
                <c:pt idx="5">
                  <c:v>0.10178372190584983</c:v>
                </c:pt>
                <c:pt idx="6">
                  <c:v>8.6387558687541333E-2</c:v>
                </c:pt>
                <c:pt idx="7">
                  <c:v>0.10530255696187563</c:v>
                </c:pt>
                <c:pt idx="8">
                  <c:v>8.3058491172323112E-2</c:v>
                </c:pt>
                <c:pt idx="9">
                  <c:v>0.12697224354511405</c:v>
                </c:pt>
                <c:pt idx="10">
                  <c:v>0.1120508060053198</c:v>
                </c:pt>
                <c:pt idx="11">
                  <c:v>0.13527824408259215</c:v>
                </c:pt>
                <c:pt idx="12">
                  <c:v>0.10171593317334826</c:v>
                </c:pt>
                <c:pt idx="13">
                  <c:v>9.8566506596211467E-2</c:v>
                </c:pt>
                <c:pt idx="14">
                  <c:v>0.12401235339272065</c:v>
                </c:pt>
                <c:pt idx="15">
                  <c:v>9.4818314083225053E-2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96-4697-882C-86863C217A16}"/>
            </c:ext>
          </c:extLst>
        </c:ser>
        <c:ser>
          <c:idx val="1"/>
          <c:order val="1"/>
          <c:tx>
            <c:strRef>
              <c:f>СПО!$F$14611</c:f>
              <c:strCache>
                <c:ptCount val="1"/>
                <c:pt idx="0">
                  <c:v>Динамика ЯО</c:v>
                </c:pt>
              </c:strCache>
            </c:strRef>
          </c:tx>
          <c:spPr>
            <a:solidFill>
              <a:srgbClr val="FFC000">
                <a:alpha val="53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СПО!$CM$14601:$DB$14601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СПО!$CM$14611:$DB$14611</c:f>
              <c:numCache>
                <c:formatCode>0.00</c:formatCode>
                <c:ptCount val="16"/>
                <c:pt idx="0">
                  <c:v>8.5469607696997407E-4</c:v>
                </c:pt>
                <c:pt idx="1">
                  <c:v>4.5781899665570114E-3</c:v>
                </c:pt>
                <c:pt idx="2">
                  <c:v>2.0007909792755241E-3</c:v>
                </c:pt>
                <c:pt idx="3">
                  <c:v>2.5704081936410716E-3</c:v>
                </c:pt>
                <c:pt idx="4">
                  <c:v>2.2711202333915992E-3</c:v>
                </c:pt>
                <c:pt idx="5">
                  <c:v>1.6122917610562615E-3</c:v>
                </c:pt>
                <c:pt idx="6">
                  <c:v>1.7222766628977038E-3</c:v>
                </c:pt>
                <c:pt idx="7">
                  <c:v>5.3578786969388226E-3</c:v>
                </c:pt>
                <c:pt idx="8">
                  <c:v>5.1449692389304857E-3</c:v>
                </c:pt>
                <c:pt idx="9">
                  <c:v>1.1458673089671634E-2</c:v>
                </c:pt>
                <c:pt idx="10">
                  <c:v>4.7534717525037351E-3</c:v>
                </c:pt>
                <c:pt idx="11">
                  <c:v>1.1226211338662972E-3</c:v>
                </c:pt>
                <c:pt idx="12">
                  <c:v>2.7601441704518948E-3</c:v>
                </c:pt>
                <c:pt idx="13">
                  <c:v>2.8969409707512161E-3</c:v>
                </c:pt>
                <c:pt idx="14">
                  <c:v>7.8444266173551824E-3</c:v>
                </c:pt>
                <c:pt idx="15">
                  <c:v>-1.9634639911503271E-4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96-4697-882C-86863C217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1288"/>
        <c:axId val="1584535800"/>
      </c:barChart>
      <c:catAx>
        <c:axId val="1584541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584535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8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Приращение в % от значений 202</a:t>
                </a:r>
                <a:r>
                  <a:rPr lang="en-US"/>
                  <a:t>3</a:t>
                </a:r>
                <a:r>
                  <a:rPr lang="ru-RU"/>
                  <a:t> года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4128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4664463906071721"/>
          <c:y val="0.76302356520904502"/>
          <c:w val="0.23340272333216186"/>
          <c:h val="0.23697643479095504"/>
        </c:manualLayout>
      </c:layout>
      <c:overlay val="0"/>
      <c:txPr>
        <a:bodyPr/>
        <a:lstStyle/>
        <a:p>
          <a:pPr>
            <a:defRPr b="0"/>
          </a:pPr>
          <a:endParaRPr lang="ru-R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СПО!$CM$14631:$DB$14631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4E-4268-A137-021404342805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СПО!$CM$14632:$DB$14632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4E-4268-A137-021404342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1880"/>
        <c:axId val="1584540504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СПО!$CM$14644:$DB$14644</c:f>
              <c:numCache>
                <c:formatCode>0.00</c:formatCode>
                <c:ptCount val="16"/>
                <c:pt idx="0">
                  <c:v>0.87614155251141546</c:v>
                </c:pt>
                <c:pt idx="1">
                  <c:v>0.86655064001796422</c:v>
                </c:pt>
                <c:pt idx="2">
                  <c:v>0.85342278613668632</c:v>
                </c:pt>
                <c:pt idx="3">
                  <c:v>0.877091286772962</c:v>
                </c:pt>
                <c:pt idx="4">
                  <c:v>0.87267634803003846</c:v>
                </c:pt>
                <c:pt idx="5">
                  <c:v>0.87876618758889213</c:v>
                </c:pt>
                <c:pt idx="6">
                  <c:v>0.86655064001796545</c:v>
                </c:pt>
                <c:pt idx="7">
                  <c:v>0.87399693090800434</c:v>
                </c:pt>
                <c:pt idx="8">
                  <c:v>0.87961566840974448</c:v>
                </c:pt>
                <c:pt idx="9">
                  <c:v>0.85852234448686193</c:v>
                </c:pt>
                <c:pt idx="10">
                  <c:v>0.85744161239613748</c:v>
                </c:pt>
                <c:pt idx="11">
                  <c:v>0.88532616892910676</c:v>
                </c:pt>
                <c:pt idx="12">
                  <c:v>0.87147508902505932</c:v>
                </c:pt>
                <c:pt idx="13">
                  <c:v>0.8689086009431819</c:v>
                </c:pt>
                <c:pt idx="14">
                  <c:v>0.84604760835391879</c:v>
                </c:pt>
                <c:pt idx="15">
                  <c:v>0.8795081967213092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4E-4268-A137-021404342805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СПО!$CM$14645:$DB$14645</c:f>
              <c:numCache>
                <c:formatCode>0.00</c:formatCode>
                <c:ptCount val="16"/>
                <c:pt idx="0">
                  <c:v>0.88494687030203667</c:v>
                </c:pt>
                <c:pt idx="1">
                  <c:v>0.88069905699056605</c:v>
                </c:pt>
                <c:pt idx="2">
                  <c:v>0.86174320076534094</c:v>
                </c:pt>
                <c:pt idx="3">
                  <c:v>0.88952952029520294</c:v>
                </c:pt>
                <c:pt idx="4">
                  <c:v>0.883739351282401</c:v>
                </c:pt>
                <c:pt idx="5">
                  <c:v>0.8889837023370244</c:v>
                </c:pt>
                <c:pt idx="6">
                  <c:v>0.87649907749077494</c:v>
                </c:pt>
                <c:pt idx="7">
                  <c:v>0.88976185595189583</c:v>
                </c:pt>
                <c:pt idx="8">
                  <c:v>0.894855912844846</c:v>
                </c:pt>
                <c:pt idx="9">
                  <c:v>0.87787002870028552</c:v>
                </c:pt>
                <c:pt idx="10">
                  <c:v>0.87360342353423537</c:v>
                </c:pt>
                <c:pt idx="11">
                  <c:v>0.8925433615527516</c:v>
                </c:pt>
                <c:pt idx="12">
                  <c:v>0.88382973115445529</c:v>
                </c:pt>
                <c:pt idx="13">
                  <c:v>0.87979704797047664</c:v>
                </c:pt>
                <c:pt idx="14">
                  <c:v>0.86232062320623259</c:v>
                </c:pt>
                <c:pt idx="15">
                  <c:v>0.88519885198851844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34E-4268-A137-021404342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1880"/>
        <c:axId val="1584540504"/>
      </c:lineChart>
      <c:catAx>
        <c:axId val="1584531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5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188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69277778230151432"/>
          <c:h val="0.27711090350994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СПО!$F$14626</c:f>
              <c:strCache>
                <c:ptCount val="1"/>
                <c:pt idx="0">
                  <c:v>Динамика 760901 Ярославский торгово-экономический колледж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СПО!$CM$14623:$DB$14623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СПО!$CM$14626:$DB$14626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05-46C7-99CF-89F2B4F12149}"/>
            </c:ext>
          </c:extLst>
        </c:ser>
        <c:ser>
          <c:idx val="1"/>
          <c:order val="1"/>
          <c:tx>
            <c:strRef>
              <c:f>СПО!$F$14639</c:f>
              <c:strCache>
                <c:ptCount val="1"/>
                <c:pt idx="0">
                  <c:v>Динамика ЯО ПРОФЕССИЯ</c:v>
                </c:pt>
              </c:strCache>
            </c:strRef>
          </c:tx>
          <c:spPr>
            <a:solidFill>
              <a:srgbClr val="FFC000">
                <a:alpha val="52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СПО!$CM$14623:$DB$14623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СПО!$CM$14639:$DB$14639</c:f>
              <c:numCache>
                <c:formatCode>0.00</c:formatCode>
                <c:ptCount val="16"/>
                <c:pt idx="0">
                  <c:v>8.8053177906212143E-3</c:v>
                </c:pt>
                <c:pt idx="1">
                  <c:v>1.4148416972601829E-2</c:v>
                </c:pt>
                <c:pt idx="2">
                  <c:v>8.3204146286546266E-3</c:v>
                </c:pt>
                <c:pt idx="3">
                  <c:v>1.2438233522240938E-2</c:v>
                </c:pt>
                <c:pt idx="4">
                  <c:v>1.1063003252362535E-2</c:v>
                </c:pt>
                <c:pt idx="5">
                  <c:v>1.0217514748132261E-2</c:v>
                </c:pt>
                <c:pt idx="6">
                  <c:v>9.9484374728094904E-3</c:v>
                </c:pt>
                <c:pt idx="7">
                  <c:v>1.5764925043891487E-2</c:v>
                </c:pt>
                <c:pt idx="8">
                  <c:v>1.5240244435101524E-2</c:v>
                </c:pt>
                <c:pt idx="9">
                  <c:v>1.9347684213423588E-2</c:v>
                </c:pt>
                <c:pt idx="10">
                  <c:v>1.6161811138097892E-2</c:v>
                </c:pt>
                <c:pt idx="11">
                  <c:v>7.2171926236448414E-3</c:v>
                </c:pt>
                <c:pt idx="12">
                  <c:v>1.2354642129395965E-2</c:v>
                </c:pt>
                <c:pt idx="13">
                  <c:v>1.0888447027294745E-2</c:v>
                </c:pt>
                <c:pt idx="14">
                  <c:v>1.6273014852313805E-2</c:v>
                </c:pt>
                <c:pt idx="15">
                  <c:v>5.6906552672092436E-3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05-46C7-99CF-89F2B4F12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29920"/>
        <c:axId val="1584540896"/>
      </c:barChart>
      <c:catAx>
        <c:axId val="158452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8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</a:t>
                </a:r>
                <a:r>
                  <a:rPr lang="en-US" sz="800" b="0" i="0" baseline="0">
                    <a:effectLst/>
                  </a:rPr>
                  <a:t>3</a:t>
                </a:r>
                <a:r>
                  <a:rPr lang="ru-RU" sz="800" b="0" i="0" baseline="0">
                    <a:effectLst/>
                  </a:rPr>
                  <a:t>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6911681282859293E-2"/>
              <c:y val="4.661097023888963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299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9061447722343903"/>
          <c:y val="0.72697860225098976"/>
          <c:w val="0.1927513455854212"/>
          <c:h val="0.2482633569108946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СПО!$CM$14658:$DB$14658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СПО!$CM$14659:$DB$14659</c:f>
              <c:numCache>
                <c:formatCode>0.00</c:formatCode>
                <c:ptCount val="16"/>
                <c:pt idx="0">
                  <c:v>0.76453836930455643</c:v>
                </c:pt>
                <c:pt idx="1">
                  <c:v>0.76348920863309278</c:v>
                </c:pt>
                <c:pt idx="2">
                  <c:v>0.74898830935251803</c:v>
                </c:pt>
                <c:pt idx="3">
                  <c:v>0.7940647482014388</c:v>
                </c:pt>
                <c:pt idx="4">
                  <c:v>0.76001199040767409</c:v>
                </c:pt>
                <c:pt idx="5">
                  <c:v>0.77381594724220615</c:v>
                </c:pt>
                <c:pt idx="6">
                  <c:v>0.78248651079136688</c:v>
                </c:pt>
                <c:pt idx="7">
                  <c:v>0.76513788968824881</c:v>
                </c:pt>
                <c:pt idx="8">
                  <c:v>0.8060765673175746</c:v>
                </c:pt>
                <c:pt idx="9">
                  <c:v>0.73980815347721818</c:v>
                </c:pt>
                <c:pt idx="10">
                  <c:v>0.72099820143884896</c:v>
                </c:pt>
                <c:pt idx="11">
                  <c:v>0.73405405405405366</c:v>
                </c:pt>
                <c:pt idx="12">
                  <c:v>0.7723535457348405</c:v>
                </c:pt>
                <c:pt idx="13">
                  <c:v>0.77302158273381261</c:v>
                </c:pt>
                <c:pt idx="14">
                  <c:v>0.7447841726618708</c:v>
                </c:pt>
                <c:pt idx="15">
                  <c:v>0.78030575539568303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13-459C-87DF-ECFFF4110A69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СПО!$CM$14658:$DB$14658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СПО!$CM$14660:$DB$14660</c:f>
              <c:numCache>
                <c:formatCode>0.00</c:formatCode>
                <c:ptCount val="16"/>
                <c:pt idx="0">
                  <c:v>0.8821081472291149</c:v>
                </c:pt>
                <c:pt idx="1">
                  <c:v>0.86029776674938008</c:v>
                </c:pt>
                <c:pt idx="2">
                  <c:v>0.85871588089330042</c:v>
                </c:pt>
                <c:pt idx="3">
                  <c:v>0.88554590570719605</c:v>
                </c:pt>
                <c:pt idx="4">
                  <c:v>0.8683243727598573</c:v>
                </c:pt>
                <c:pt idx="5">
                  <c:v>0.87559966914805598</c:v>
                </c:pt>
                <c:pt idx="6">
                  <c:v>0.86887406947890822</c:v>
                </c:pt>
                <c:pt idx="7">
                  <c:v>0.87044044665012443</c:v>
                </c:pt>
                <c:pt idx="8">
                  <c:v>0.88913505848989771</c:v>
                </c:pt>
                <c:pt idx="9">
                  <c:v>0.86678039702233223</c:v>
                </c:pt>
                <c:pt idx="10">
                  <c:v>0.83304900744416877</c:v>
                </c:pt>
                <c:pt idx="11">
                  <c:v>0.86933229813664581</c:v>
                </c:pt>
                <c:pt idx="12">
                  <c:v>0.87406947890818876</c:v>
                </c:pt>
                <c:pt idx="13">
                  <c:v>0.87158808933002407</c:v>
                </c:pt>
                <c:pt idx="14">
                  <c:v>0.86879652605459146</c:v>
                </c:pt>
                <c:pt idx="15">
                  <c:v>0.87512406947890808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13-459C-87DF-ECFFF4110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584"/>
        <c:axId val="1584535408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СПО!$CM$14658:$DB$14658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СПО!$CM$14672:$DB$14672</c:f>
              <c:numCache>
                <c:formatCode>0.00</c:formatCode>
                <c:ptCount val="16"/>
                <c:pt idx="0">
                  <c:v>0.87614155251141546</c:v>
                </c:pt>
                <c:pt idx="1">
                  <c:v>0.86655064001796422</c:v>
                </c:pt>
                <c:pt idx="2">
                  <c:v>0.85342278613668632</c:v>
                </c:pt>
                <c:pt idx="3">
                  <c:v>0.877091286772962</c:v>
                </c:pt>
                <c:pt idx="4">
                  <c:v>0.87267634803003846</c:v>
                </c:pt>
                <c:pt idx="5">
                  <c:v>0.87876618758889213</c:v>
                </c:pt>
                <c:pt idx="6">
                  <c:v>0.86655064001796545</c:v>
                </c:pt>
                <c:pt idx="7">
                  <c:v>0.87399693090800434</c:v>
                </c:pt>
                <c:pt idx="8">
                  <c:v>0.87961566840974448</c:v>
                </c:pt>
                <c:pt idx="9">
                  <c:v>0.85852234448686193</c:v>
                </c:pt>
                <c:pt idx="10">
                  <c:v>0.85744161239613748</c:v>
                </c:pt>
                <c:pt idx="11">
                  <c:v>0.88532616892910676</c:v>
                </c:pt>
                <c:pt idx="12">
                  <c:v>0.87147508902505932</c:v>
                </c:pt>
                <c:pt idx="13">
                  <c:v>0.8689086009431819</c:v>
                </c:pt>
                <c:pt idx="14">
                  <c:v>0.84604760835391879</c:v>
                </c:pt>
                <c:pt idx="15">
                  <c:v>0.8795081967213092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13-459C-87DF-ECFFF4110A69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СПО!$CM$14658:$DB$14658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СПО!$CM$14673:$DB$14673</c:f>
              <c:numCache>
                <c:formatCode>0.00</c:formatCode>
                <c:ptCount val="16"/>
                <c:pt idx="0">
                  <c:v>0.85681917496941074</c:v>
                </c:pt>
                <c:pt idx="1">
                  <c:v>0.85750917671734739</c:v>
                </c:pt>
                <c:pt idx="2">
                  <c:v>0.83002316028666356</c:v>
                </c:pt>
                <c:pt idx="3">
                  <c:v>0.86230335605663344</c:v>
                </c:pt>
                <c:pt idx="4">
                  <c:v>0.8537723591446772</c:v>
                </c:pt>
                <c:pt idx="5">
                  <c:v>0.86198391889529691</c:v>
                </c:pt>
                <c:pt idx="6">
                  <c:v>0.86195595175668593</c:v>
                </c:pt>
                <c:pt idx="7">
                  <c:v>0.85512934801607554</c:v>
                </c:pt>
                <c:pt idx="8">
                  <c:v>0.87871750692935069</c:v>
                </c:pt>
                <c:pt idx="9">
                  <c:v>0.83873885684321237</c:v>
                </c:pt>
                <c:pt idx="10">
                  <c:v>0.81926455165180911</c:v>
                </c:pt>
                <c:pt idx="11">
                  <c:v>0.84172219284328365</c:v>
                </c:pt>
                <c:pt idx="12">
                  <c:v>0.85747996104576296</c:v>
                </c:pt>
                <c:pt idx="13">
                  <c:v>0.85569480859988423</c:v>
                </c:pt>
                <c:pt idx="14">
                  <c:v>0.83974829575248011</c:v>
                </c:pt>
                <c:pt idx="15">
                  <c:v>0.86858416360775181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13-459C-87DF-ECFFF4110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584"/>
        <c:axId val="1584535408"/>
      </c:lineChart>
      <c:catAx>
        <c:axId val="158453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65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6217192900714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СПО!$G$14678:$J$14678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0B-4BEC-966C-D8136D114D77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СПО!$G$14679:$J$14679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0B-4BEC-966C-D8136D114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9384"/>
        <c:axId val="1550262720"/>
      </c:barChart>
      <c:catAx>
        <c:axId val="1550269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2720"/>
        <c:crosses val="autoZero"/>
        <c:auto val="1"/>
        <c:lblAlgn val="ctr"/>
        <c:lblOffset val="100"/>
        <c:noMultiLvlLbl val="0"/>
      </c:catAx>
      <c:valAx>
        <c:axId val="1550262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847112182331911E-2"/>
          <c:y val="3.3213043284843639E-2"/>
          <c:w val="0.69691428695508206"/>
          <c:h val="0.30646665776947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СПО!$F$14654</c:f>
              <c:strCache>
                <c:ptCount val="1"/>
                <c:pt idx="0">
                  <c:v>Динамика 760901 Ярославский торгово-экономический колледж СПЕЦИАЛЬНОСТЬ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СПО!$CM$14651:$DB$14651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СПО!$CM$14654:$DB$14654</c:f>
              <c:numCache>
                <c:formatCode>0.00</c:formatCode>
                <c:ptCount val="16"/>
                <c:pt idx="0">
                  <c:v>0.11756977792455847</c:v>
                </c:pt>
                <c:pt idx="1">
                  <c:v>9.6808558116287302E-2</c:v>
                </c:pt>
                <c:pt idx="2">
                  <c:v>0.10972757154078239</c:v>
                </c:pt>
                <c:pt idx="3">
                  <c:v>9.1481157505757249E-2</c:v>
                </c:pt>
                <c:pt idx="4">
                  <c:v>0.10831238235218321</c:v>
                </c:pt>
                <c:pt idx="5">
                  <c:v>0.10178372190584983</c:v>
                </c:pt>
                <c:pt idx="6">
                  <c:v>8.6387558687541333E-2</c:v>
                </c:pt>
                <c:pt idx="7">
                  <c:v>0.10530255696187563</c:v>
                </c:pt>
                <c:pt idx="8">
                  <c:v>8.3058491172323112E-2</c:v>
                </c:pt>
                <c:pt idx="9">
                  <c:v>0.12697224354511405</c:v>
                </c:pt>
                <c:pt idx="10">
                  <c:v>0.1120508060053198</c:v>
                </c:pt>
                <c:pt idx="11">
                  <c:v>0.13527824408259215</c:v>
                </c:pt>
                <c:pt idx="12">
                  <c:v>0.10171593317334826</c:v>
                </c:pt>
                <c:pt idx="13">
                  <c:v>9.8566506596211467E-2</c:v>
                </c:pt>
                <c:pt idx="14">
                  <c:v>0.12401235339272065</c:v>
                </c:pt>
                <c:pt idx="15">
                  <c:v>9.4818314083225053E-2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6F-4668-B8F1-D32EDE5ACBEA}"/>
            </c:ext>
          </c:extLst>
        </c:ser>
        <c:ser>
          <c:idx val="1"/>
          <c:order val="1"/>
          <c:tx>
            <c:strRef>
              <c:f>СПО!$F$14667</c:f>
              <c:strCache>
                <c:ptCount val="1"/>
                <c:pt idx="0">
                  <c:v>Динамика ЯО СПЕЦИАЛЬНОСТЬ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СПО!$CM$14651:$DB$14651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СПО!$CM$14667:$DB$14667</c:f>
              <c:numCache>
                <c:formatCode>0.00</c:formatCode>
                <c:ptCount val="16"/>
                <c:pt idx="0">
                  <c:v>-1.9322377542004721E-2</c:v>
                </c:pt>
                <c:pt idx="1">
                  <c:v>-9.0414633006168366E-3</c:v>
                </c:pt>
                <c:pt idx="2">
                  <c:v>-2.3399625850022754E-2</c:v>
                </c:pt>
                <c:pt idx="3">
                  <c:v>-1.4787930716328557E-2</c:v>
                </c:pt>
                <c:pt idx="4">
                  <c:v>-1.8903988885361267E-2</c:v>
                </c:pt>
                <c:pt idx="5">
                  <c:v>-1.6782268693595226E-2</c:v>
                </c:pt>
                <c:pt idx="6">
                  <c:v>-4.5946882612795115E-3</c:v>
                </c:pt>
                <c:pt idx="7">
                  <c:v>-1.8867582891928802E-2</c:v>
                </c:pt>
                <c:pt idx="8">
                  <c:v>-8.9816148039378874E-4</c:v>
                </c:pt>
                <c:pt idx="9">
                  <c:v>-1.9783487643649567E-2</c:v>
                </c:pt>
                <c:pt idx="10">
                  <c:v>-3.8177060744328362E-2</c:v>
                </c:pt>
                <c:pt idx="11">
                  <c:v>-4.3603976085823115E-2</c:v>
                </c:pt>
                <c:pt idx="12">
                  <c:v>-1.3995127979296362E-2</c:v>
                </c:pt>
                <c:pt idx="13">
                  <c:v>-1.321379234329767E-2</c:v>
                </c:pt>
                <c:pt idx="14">
                  <c:v>-6.299312601438678E-3</c:v>
                </c:pt>
                <c:pt idx="15">
                  <c:v>-1.0924033113557385E-2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6F-4668-B8F1-D32EDE5AC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0704"/>
        <c:axId val="1584540112"/>
      </c:barChart>
      <c:catAx>
        <c:axId val="158453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1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</a:t>
                </a:r>
                <a:r>
                  <a:rPr lang="en-US" sz="800" b="0" i="0" baseline="0">
                    <a:effectLst/>
                  </a:rPr>
                  <a:t>3</a:t>
                </a:r>
                <a:r>
                  <a:rPr lang="ru-RU" sz="800" b="0" i="0" baseline="0">
                    <a:effectLst/>
                  </a:rPr>
                  <a:t>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070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8490175801447781"/>
          <c:y val="0.6505184394323591"/>
          <c:w val="0.21371940710099965"/>
          <c:h val="0.30433293295965125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СПО!$CM$14631:$DB$14631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ED-4511-84D3-90FD8AD2170E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3300"/>
              </a:solidFill>
            </a:ln>
          </c:spPr>
          <c:invertIfNegative val="0"/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СПО!$CM$14632:$DB$14632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ED-4511-84D3-90FD8AD21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976"/>
        <c:axId val="1584533840"/>
      </c:barChart>
      <c:lineChart>
        <c:grouping val="standard"/>
        <c:varyColors val="0"/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СПО!$CM$14659:$DB$14659</c:f>
              <c:numCache>
                <c:formatCode>0.00</c:formatCode>
                <c:ptCount val="16"/>
                <c:pt idx="0">
                  <c:v>0.76453836930455643</c:v>
                </c:pt>
                <c:pt idx="1">
                  <c:v>0.76348920863309278</c:v>
                </c:pt>
                <c:pt idx="2">
                  <c:v>0.74898830935251803</c:v>
                </c:pt>
                <c:pt idx="3">
                  <c:v>0.7940647482014388</c:v>
                </c:pt>
                <c:pt idx="4">
                  <c:v>0.76001199040767409</c:v>
                </c:pt>
                <c:pt idx="5">
                  <c:v>0.77381594724220615</c:v>
                </c:pt>
                <c:pt idx="6">
                  <c:v>0.78248651079136688</c:v>
                </c:pt>
                <c:pt idx="7">
                  <c:v>0.76513788968824881</c:v>
                </c:pt>
                <c:pt idx="8">
                  <c:v>0.8060765673175746</c:v>
                </c:pt>
                <c:pt idx="9">
                  <c:v>0.73980815347721818</c:v>
                </c:pt>
                <c:pt idx="10">
                  <c:v>0.72099820143884896</c:v>
                </c:pt>
                <c:pt idx="11">
                  <c:v>0.73405405405405366</c:v>
                </c:pt>
                <c:pt idx="12">
                  <c:v>0.7723535457348405</c:v>
                </c:pt>
                <c:pt idx="13">
                  <c:v>0.77302158273381261</c:v>
                </c:pt>
                <c:pt idx="14">
                  <c:v>0.7447841726618708</c:v>
                </c:pt>
                <c:pt idx="15">
                  <c:v>0.78030575539568303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ED-4511-84D3-90FD8AD2170E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СПО!$CM$14660:$DB$14660</c:f>
              <c:numCache>
                <c:formatCode>0.00</c:formatCode>
                <c:ptCount val="16"/>
                <c:pt idx="0">
                  <c:v>0.8821081472291149</c:v>
                </c:pt>
                <c:pt idx="1">
                  <c:v>0.86029776674938008</c:v>
                </c:pt>
                <c:pt idx="2">
                  <c:v>0.85871588089330042</c:v>
                </c:pt>
                <c:pt idx="3">
                  <c:v>0.88554590570719605</c:v>
                </c:pt>
                <c:pt idx="4">
                  <c:v>0.8683243727598573</c:v>
                </c:pt>
                <c:pt idx="5">
                  <c:v>0.87559966914805598</c:v>
                </c:pt>
                <c:pt idx="6">
                  <c:v>0.86887406947890822</c:v>
                </c:pt>
                <c:pt idx="7">
                  <c:v>0.87044044665012443</c:v>
                </c:pt>
                <c:pt idx="8">
                  <c:v>0.88913505848989771</c:v>
                </c:pt>
                <c:pt idx="9">
                  <c:v>0.86678039702233223</c:v>
                </c:pt>
                <c:pt idx="10">
                  <c:v>0.83304900744416877</c:v>
                </c:pt>
                <c:pt idx="11">
                  <c:v>0.86933229813664581</c:v>
                </c:pt>
                <c:pt idx="12">
                  <c:v>0.87406947890818876</c:v>
                </c:pt>
                <c:pt idx="13">
                  <c:v>0.87158808933002407</c:v>
                </c:pt>
                <c:pt idx="14">
                  <c:v>0.86879652605459146</c:v>
                </c:pt>
                <c:pt idx="15">
                  <c:v>0.87512406947890808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ED-4511-84D3-90FD8AD21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976"/>
        <c:axId val="1584533840"/>
      </c:lineChart>
      <c:catAx>
        <c:axId val="158453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38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697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4.1235523031237876E-2"/>
          <c:w val="0.93030984482210555"/>
          <c:h val="0.25155694569636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СПО!$CM$14671:$DB$14671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СПО!$CM$14678:$DB$14678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C1-4CF5-94B5-FB09E2E70AFE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СПО!$CM$14671:$DB$14671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СПО!$CM$14679:$DB$14679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C1-4CF5-94B5-FB09E2E70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2272"/>
        <c:axId val="1584532664"/>
      </c:barChart>
      <c:catAx>
        <c:axId val="158453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2664"/>
        <c:crosses val="autoZero"/>
        <c:auto val="1"/>
        <c:lblAlgn val="ctr"/>
        <c:lblOffset val="100"/>
        <c:noMultiLvlLbl val="0"/>
      </c:catAx>
      <c:valAx>
        <c:axId val="1584532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800" b="0" i="0" u="none" strike="noStrike" baseline="0">
                    <a:effectLst/>
                  </a:rPr>
                  <a:t>Разница в удовлетворенности  СПЕЦИАЛЬНОСТЬ-ПРОФЕССИЯ (в баллах)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6.3489602261255816E-3"/>
              <c:y val="7.2792842915507985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322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ОУ-2023'!$J$2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ОУ-2023'!$I$3:$I$22</c:f>
              <c:strCache>
                <c:ptCount val="20"/>
                <c:pt idx="0">
                  <c:v>70. Благодаря учебе  я теперь умею выделять главное и второстепенное в своей  работе.</c:v>
                </c:pt>
                <c:pt idx="1">
                  <c:v>63. Я рад, что здесь очень активно  содействуют трудоустройству выпускников.</c:v>
                </c:pt>
                <c:pt idx="2">
                  <c:v>81. Мне нравится, что  здесь я приобрел специальность,  которая обеспечит мне  уважение в обществе</c:v>
                </c:pt>
                <c:pt idx="3">
                  <c:v>74. Мне нравилось, что у нас  педагоги   понимают студентов и считаются с их мнением.</c:v>
                </c:pt>
                <c:pt idx="4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5">
                  <c:v>68. Мне нравилось, что у нас проходили интересные встречи с возможными работодателями</c:v>
                </c:pt>
                <c:pt idx="6">
                  <c:v>35. Я удовлетворен знаниями по профессиональным дисциплинам, полученными здесь. </c:v>
                </c:pt>
                <c:pt idx="7">
                  <c:v>28. Я доволен тем, что за время обучения получил четкие представления о своих будущих  обязанностях </c:v>
                </c:pt>
                <c:pt idx="8">
                  <c:v>51. Чем больше я учился здесь, тем  больше мне  нравилась моя будущая специальность</c:v>
                </c:pt>
                <c:pt idx="9">
                  <c:v>58. Благодаря  производственной практике  нашим лучшим студентам часто  предлагают работу  </c:v>
                </c:pt>
                <c:pt idx="10">
                  <c:v>73. Благодаря учебе я стал  гораздо лучше контролировать, и, при необходимости, поправлять  свою работу.</c:v>
                </c:pt>
                <c:pt idx="1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2">
                  <c:v>44. Мне нравится, что здесь у студентов принято поддерживать друг друга в трудную минуту. </c:v>
                </c:pt>
                <c:pt idx="13">
                  <c:v>50. Благодаря  учебе я научился грамотно разрешать конфликтные ситуации.</c:v>
                </c:pt>
                <c:pt idx="14">
                  <c:v>60. Я  удовлетворен тем,  что за время учебы я научился гораздо лучше планировать  свое время</c:v>
                </c:pt>
                <c:pt idx="15">
                  <c:v>45. Я доволен, что здесь меня научили быстро   находить нужную для учебы и  работы информацию.</c:v>
                </c:pt>
                <c:pt idx="16">
                  <c:v>46. Я доволен, что за время обучения я почувствовал себя членом профессионального сообщества.</c:v>
                </c:pt>
                <c:pt idx="17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9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</c:strCache>
            </c:strRef>
          </c:cat>
          <c:val>
            <c:numRef>
              <c:f>'Рейтинг ОУ-2023'!$J$3:$J$22</c:f>
              <c:numCache>
                <c:formatCode>0.00</c:formatCode>
                <c:ptCount val="20"/>
                <c:pt idx="0">
                  <c:v>30.690593625394637</c:v>
                </c:pt>
                <c:pt idx="1">
                  <c:v>29.646278791432152</c:v>
                </c:pt>
                <c:pt idx="2">
                  <c:v>29.546784299865163</c:v>
                </c:pt>
                <c:pt idx="3">
                  <c:v>29.506851464508898</c:v>
                </c:pt>
                <c:pt idx="4">
                  <c:v>29.38222660921106</c:v>
                </c:pt>
                <c:pt idx="5">
                  <c:v>29.38063202833899</c:v>
                </c:pt>
                <c:pt idx="6">
                  <c:v>29.353264945022492</c:v>
                </c:pt>
                <c:pt idx="7">
                  <c:v>29.210639511066539</c:v>
                </c:pt>
                <c:pt idx="8">
                  <c:v>29.188576604986217</c:v>
                </c:pt>
                <c:pt idx="9">
                  <c:v>29.032332831986555</c:v>
                </c:pt>
                <c:pt idx="10">
                  <c:v>28.944445583734737</c:v>
                </c:pt>
                <c:pt idx="11">
                  <c:v>28.891213673698239</c:v>
                </c:pt>
                <c:pt idx="12">
                  <c:v>28.792589347415959</c:v>
                </c:pt>
                <c:pt idx="13">
                  <c:v>28.768981548733812</c:v>
                </c:pt>
                <c:pt idx="14">
                  <c:v>28.765078203016991</c:v>
                </c:pt>
                <c:pt idx="15">
                  <c:v>28.764178086209462</c:v>
                </c:pt>
                <c:pt idx="16">
                  <c:v>28.520263491641494</c:v>
                </c:pt>
                <c:pt idx="17">
                  <c:v>28.38096109662208</c:v>
                </c:pt>
                <c:pt idx="18">
                  <c:v>28.352756532411927</c:v>
                </c:pt>
                <c:pt idx="19">
                  <c:v>28.242009524856826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8E-4E2C-94D4-140E2CD22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2696"/>
        <c:axId val="1586250736"/>
      </c:lineChart>
      <c:lineChart>
        <c:grouping val="standard"/>
        <c:varyColors val="0"/>
        <c:ser>
          <c:idx val="1"/>
          <c:order val="1"/>
          <c:tx>
            <c:strRef>
              <c:f>'Рейтинг ОУ-2023'!$K$2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ОУ-2023'!$I$3:$I$22</c:f>
              <c:strCache>
                <c:ptCount val="20"/>
                <c:pt idx="0">
                  <c:v>70. Благодаря учебе  я теперь умею выделять главное и второстепенное в своей  работе.</c:v>
                </c:pt>
                <c:pt idx="1">
                  <c:v>63. Я рад, что здесь очень активно  содействуют трудоустройству выпускников.</c:v>
                </c:pt>
                <c:pt idx="2">
                  <c:v>81. Мне нравится, что  здесь я приобрел специальность,  которая обеспечит мне  уважение в обществе</c:v>
                </c:pt>
                <c:pt idx="3">
                  <c:v>74. Мне нравилось, что у нас  педагоги   понимают студентов и считаются с их мнением.</c:v>
                </c:pt>
                <c:pt idx="4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5">
                  <c:v>68. Мне нравилось, что у нас проходили интересные встречи с возможными работодателями</c:v>
                </c:pt>
                <c:pt idx="6">
                  <c:v>35. Я удовлетворен знаниями по профессиональным дисциплинам, полученными здесь. </c:v>
                </c:pt>
                <c:pt idx="7">
                  <c:v>28. Я доволен тем, что за время обучения получил четкие представления о своих будущих  обязанностях </c:v>
                </c:pt>
                <c:pt idx="8">
                  <c:v>51. Чем больше я учился здесь, тем  больше мне  нравилась моя будущая специальность</c:v>
                </c:pt>
                <c:pt idx="9">
                  <c:v>58. Благодаря  производственной практике  нашим лучшим студентам часто  предлагают работу  </c:v>
                </c:pt>
                <c:pt idx="10">
                  <c:v>73. Благодаря учебе я стал  гораздо лучше контролировать, и, при необходимости, поправлять  свою работу.</c:v>
                </c:pt>
                <c:pt idx="1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2">
                  <c:v>44. Мне нравится, что здесь у студентов принято поддерживать друг друга в трудную минуту. </c:v>
                </c:pt>
                <c:pt idx="13">
                  <c:v>50. Благодаря  учебе я научился грамотно разрешать конфликтные ситуации.</c:v>
                </c:pt>
                <c:pt idx="14">
                  <c:v>60. Я  удовлетворен тем,  что за время учебы я научился гораздо лучше планировать  свое время</c:v>
                </c:pt>
                <c:pt idx="15">
                  <c:v>45. Я доволен, что здесь меня научили быстро   находить нужную для учебы и  работы информацию.</c:v>
                </c:pt>
                <c:pt idx="16">
                  <c:v>46. Я доволен, что за время обучения я почувствовал себя членом профессионального сообщества.</c:v>
                </c:pt>
                <c:pt idx="17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9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</c:strCache>
            </c:strRef>
          </c:cat>
          <c:val>
            <c:numRef>
              <c:f>'Рейтинг ОУ-2023'!$K$3:$K$22</c:f>
              <c:numCache>
                <c:formatCode>0.00</c:formatCode>
                <c:ptCount val="20"/>
                <c:pt idx="0">
                  <c:v>4.4987593052109185</c:v>
                </c:pt>
                <c:pt idx="1">
                  <c:v>4.4627791563275432</c:v>
                </c:pt>
                <c:pt idx="2">
                  <c:v>4.5421836228287837</c:v>
                </c:pt>
                <c:pt idx="3">
                  <c:v>4.449131513647643</c:v>
                </c:pt>
                <c:pt idx="4">
                  <c:v>4.5012406947890815</c:v>
                </c:pt>
                <c:pt idx="5">
                  <c:v>4.4416873449131513</c:v>
                </c:pt>
                <c:pt idx="6">
                  <c:v>4.5471464019851116</c:v>
                </c:pt>
                <c:pt idx="7">
                  <c:v>4.5248138957816373</c:v>
                </c:pt>
                <c:pt idx="8">
                  <c:v>4.419354838709677</c:v>
                </c:pt>
                <c:pt idx="9">
                  <c:v>4.5049999999999999</c:v>
                </c:pt>
                <c:pt idx="10">
                  <c:v>4.4975186104218361</c:v>
                </c:pt>
                <c:pt idx="11">
                  <c:v>4.518610421836228</c:v>
                </c:pt>
                <c:pt idx="12">
                  <c:v>4.4764267990074442</c:v>
                </c:pt>
                <c:pt idx="13">
                  <c:v>4.4429280397022328</c:v>
                </c:pt>
                <c:pt idx="14">
                  <c:v>4.4739454094292803</c:v>
                </c:pt>
                <c:pt idx="15">
                  <c:v>4.578163771712159</c:v>
                </c:pt>
                <c:pt idx="16">
                  <c:v>4.4987593052109185</c:v>
                </c:pt>
                <c:pt idx="17">
                  <c:v>4.5521091811414394</c:v>
                </c:pt>
                <c:pt idx="18">
                  <c:v>4.5669975186104219</c:v>
                </c:pt>
                <c:pt idx="19">
                  <c:v>4.5483061480552074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8E-4E2C-94D4-140E2CD22237}"/>
            </c:ext>
          </c:extLst>
        </c:ser>
        <c:ser>
          <c:idx val="2"/>
          <c:order val="2"/>
          <c:tx>
            <c:strRef>
              <c:f>'Рейтинг ОУ-2023'!$L$2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ОУ-2023'!$I$3:$I$22</c:f>
              <c:strCache>
                <c:ptCount val="20"/>
                <c:pt idx="0">
                  <c:v>70. Благодаря учебе  я теперь умею выделять главное и второстепенное в своей  работе.</c:v>
                </c:pt>
                <c:pt idx="1">
                  <c:v>63. Я рад, что здесь очень активно  содействуют трудоустройству выпускников.</c:v>
                </c:pt>
                <c:pt idx="2">
                  <c:v>81. Мне нравится, что  здесь я приобрел специальность,  которая обеспечит мне  уважение в обществе</c:v>
                </c:pt>
                <c:pt idx="3">
                  <c:v>74. Мне нравилось, что у нас  педагоги   понимают студентов и считаются с их мнением.</c:v>
                </c:pt>
                <c:pt idx="4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5">
                  <c:v>68. Мне нравилось, что у нас проходили интересные встречи с возможными работодателями</c:v>
                </c:pt>
                <c:pt idx="6">
                  <c:v>35. Я удовлетворен знаниями по профессиональным дисциплинам, полученными здесь. </c:v>
                </c:pt>
                <c:pt idx="7">
                  <c:v>28. Я доволен тем, что за время обучения получил четкие представления о своих будущих  обязанностях </c:v>
                </c:pt>
                <c:pt idx="8">
                  <c:v>51. Чем больше я учился здесь, тем  больше мне  нравилась моя будущая специальность</c:v>
                </c:pt>
                <c:pt idx="9">
                  <c:v>58. Благодаря  производственной практике  нашим лучшим студентам часто  предлагают работу  </c:v>
                </c:pt>
                <c:pt idx="10">
                  <c:v>73. Благодаря учебе я стал  гораздо лучше контролировать, и, при необходимости, поправлять  свою работу.</c:v>
                </c:pt>
                <c:pt idx="1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2">
                  <c:v>44. Мне нравится, что здесь у студентов принято поддерживать друг друга в трудную минуту. </c:v>
                </c:pt>
                <c:pt idx="13">
                  <c:v>50. Благодаря  учебе я научился грамотно разрешать конфликтные ситуации.</c:v>
                </c:pt>
                <c:pt idx="14">
                  <c:v>60. Я  удовлетворен тем,  что за время учебы я научился гораздо лучше планировать  свое время</c:v>
                </c:pt>
                <c:pt idx="15">
                  <c:v>45. Я доволен, что здесь меня научили быстро   находить нужную для учебы и  работы информацию.</c:v>
                </c:pt>
                <c:pt idx="16">
                  <c:v>46. Я доволен, что за время обучения я почувствовал себя членом профессионального сообщества.</c:v>
                </c:pt>
                <c:pt idx="17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9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</c:strCache>
            </c:strRef>
          </c:cat>
          <c:val>
            <c:numRef>
              <c:f>'Рейтинг ОУ-2023'!$L$3:$L$22</c:f>
              <c:numCache>
                <c:formatCode>0.00</c:formatCode>
                <c:ptCount val="20"/>
                <c:pt idx="0">
                  <c:v>4.4833578036257489</c:v>
                </c:pt>
                <c:pt idx="1">
                  <c:v>4.4833578036257489</c:v>
                </c:pt>
                <c:pt idx="2">
                  <c:v>4.4833578036257489</c:v>
                </c:pt>
                <c:pt idx="3">
                  <c:v>4.4833578036257489</c:v>
                </c:pt>
                <c:pt idx="4">
                  <c:v>4.4833578036257489</c:v>
                </c:pt>
                <c:pt idx="5">
                  <c:v>4.4833578036257489</c:v>
                </c:pt>
                <c:pt idx="6">
                  <c:v>4.4833578036257489</c:v>
                </c:pt>
                <c:pt idx="7">
                  <c:v>4.4833578036257489</c:v>
                </c:pt>
                <c:pt idx="8">
                  <c:v>4.4833578036257489</c:v>
                </c:pt>
                <c:pt idx="9">
                  <c:v>4.4833578036257489</c:v>
                </c:pt>
                <c:pt idx="10">
                  <c:v>4.4833578036257489</c:v>
                </c:pt>
                <c:pt idx="11">
                  <c:v>4.4833578036257489</c:v>
                </c:pt>
                <c:pt idx="12">
                  <c:v>4.4833578036257489</c:v>
                </c:pt>
                <c:pt idx="13">
                  <c:v>4.4833578036257489</c:v>
                </c:pt>
                <c:pt idx="14">
                  <c:v>4.4833578036257489</c:v>
                </c:pt>
                <c:pt idx="15">
                  <c:v>4.4833578036257489</c:v>
                </c:pt>
                <c:pt idx="16">
                  <c:v>4.4833578036257489</c:v>
                </c:pt>
                <c:pt idx="17">
                  <c:v>4.4833578036257489</c:v>
                </c:pt>
                <c:pt idx="18">
                  <c:v>4.4833578036257489</c:v>
                </c:pt>
                <c:pt idx="19">
                  <c:v>4.4833578036257489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8E-4E2C-94D4-140E2CD22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1128"/>
        <c:axId val="1586251912"/>
      </c:lineChart>
      <c:catAx>
        <c:axId val="1586252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0736"/>
        <c:crosses val="autoZero"/>
        <c:auto val="1"/>
        <c:lblAlgn val="ctr"/>
        <c:lblOffset val="100"/>
        <c:noMultiLvlLbl val="0"/>
      </c:catAx>
      <c:valAx>
        <c:axId val="158625073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2696"/>
        <c:crosses val="autoZero"/>
        <c:crossBetween val="between"/>
      </c:valAx>
      <c:valAx>
        <c:axId val="158625191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51128"/>
        <c:crosses val="max"/>
        <c:crossBetween val="between"/>
      </c:valAx>
      <c:catAx>
        <c:axId val="1586251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5191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0950657779855308"/>
          <c:y val="0.89951324266284893"/>
          <c:w val="0.80828117570257674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П-2023'!$J$2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numRef>
              <c:f>'Рейтинг ОУ П-2023'!$I$3:$I$22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cat>
          <c:val>
            <c:numRef>
              <c:f>'Рейтинг ОУ П-2023'!$J$3:$J$22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A6-4BCD-A6BF-A3EC4DF27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34664"/>
        <c:axId val="1586235056"/>
      </c:lineChart>
      <c:lineChart>
        <c:grouping val="standard"/>
        <c:varyColors val="0"/>
        <c:ser>
          <c:idx val="1"/>
          <c:order val="1"/>
          <c:tx>
            <c:strRef>
              <c:f>'Рейтинг ОУ П-2023'!$K$2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'Рейтинг ОУ П-2023'!$I$3:$I$22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cat>
          <c:val>
            <c:numRef>
              <c:f>'Рейтинг ОУ П-2023'!$K$3:$K$22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A6-4BCD-A6BF-A3EC4DF27436}"/>
            </c:ext>
          </c:extLst>
        </c:ser>
        <c:ser>
          <c:idx val="2"/>
          <c:order val="2"/>
          <c:tx>
            <c:strRef>
              <c:f>'Рейтинг ОУ П-2023'!$L$2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'Рейтинг ОУ П-2023'!$I$3:$I$22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cat>
          <c:val>
            <c:numRef>
              <c:f>'Рейтинг ОУ П-2023'!$L$3:$L$22</c:f>
              <c:numCache>
                <c:formatCode>0.00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A6-4BCD-A6BF-A3EC4DF27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28784"/>
        <c:axId val="1586228000"/>
      </c:lineChart>
      <c:catAx>
        <c:axId val="1586234664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5056"/>
        <c:crosses val="autoZero"/>
        <c:auto val="1"/>
        <c:lblAlgn val="ctr"/>
        <c:lblOffset val="100"/>
        <c:noMultiLvlLbl val="0"/>
      </c:catAx>
      <c:valAx>
        <c:axId val="158623505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4664"/>
        <c:crosses val="autoZero"/>
        <c:crossBetween val="between"/>
      </c:valAx>
      <c:valAx>
        <c:axId val="158622800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28784"/>
        <c:crosses val="max"/>
        <c:crossBetween val="between"/>
      </c:valAx>
      <c:catAx>
        <c:axId val="1586228784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extTo"/>
        <c:crossAx val="15862280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6076145036629888"/>
          <c:y val="0.8953335143451896"/>
          <c:w val="0.68666543089483312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С-2023'!$J$2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С-2023'!$I$3:$I$22</c:f>
              <c:strCache>
                <c:ptCount val="20"/>
                <c:pt idx="0">
                  <c:v>70. Благодаря учебе  я теперь умею выделять главное и второстепенное в своей  работе.</c:v>
                </c:pt>
                <c:pt idx="1">
                  <c:v>63. Я рад, что здесь очень активно  содействуют трудоустройству выпускников.</c:v>
                </c:pt>
                <c:pt idx="2">
                  <c:v>81. Мне нравится, что  здесь я приобрел специальность,  которая обеспечит мне  уважение в обществе</c:v>
                </c:pt>
                <c:pt idx="3">
                  <c:v>74. Мне нравилось, что у нас  педагоги   понимают студентов и считаются с их мнением.</c:v>
                </c:pt>
                <c:pt idx="4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5">
                  <c:v>68. Мне нравилось, что у нас проходили интересные встречи с возможными работодателями</c:v>
                </c:pt>
                <c:pt idx="6">
                  <c:v>35. Я удовлетворен знаниями по профессиональным дисциплинам, полученными здесь. </c:v>
                </c:pt>
                <c:pt idx="7">
                  <c:v>28. Я доволен тем, что за время обучения получил четкие представления о своих будущих  обязанностях </c:v>
                </c:pt>
                <c:pt idx="8">
                  <c:v>51. Чем больше я учился здесь, тем  больше мне  нравилась моя будущая специальность</c:v>
                </c:pt>
                <c:pt idx="9">
                  <c:v>58. Благодаря  производственной практике  нашим лучшим студентам часто  предлагают работу  </c:v>
                </c:pt>
                <c:pt idx="10">
                  <c:v>73. Благодаря учебе я стал  гораздо лучше контролировать, и, при необходимости, поправлять  свою работу.</c:v>
                </c:pt>
                <c:pt idx="1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2">
                  <c:v>44. Мне нравится, что здесь у студентов принято поддерживать друг друга в трудную минуту. </c:v>
                </c:pt>
                <c:pt idx="13">
                  <c:v>50. Благодаря  учебе я научился грамотно разрешать конфликтные ситуации.</c:v>
                </c:pt>
                <c:pt idx="14">
                  <c:v>60. Я  удовлетворен тем,  что за время учебы я научился гораздо лучше планировать  свое время</c:v>
                </c:pt>
                <c:pt idx="15">
                  <c:v>45. Я доволен, что здесь меня научили быстро   находить нужную для учебы и  работы информацию.</c:v>
                </c:pt>
                <c:pt idx="16">
                  <c:v>46. Я доволен, что за время обучения я почувствовал себя членом профессионального сообщества.</c:v>
                </c:pt>
                <c:pt idx="17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9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</c:strCache>
            </c:strRef>
          </c:cat>
          <c:val>
            <c:numRef>
              <c:f>'Рейтинг ОУ С-2023'!$J$3:$J$22</c:f>
              <c:numCache>
                <c:formatCode>0.00</c:formatCode>
                <c:ptCount val="20"/>
                <c:pt idx="0">
                  <c:v>30.690593625394637</c:v>
                </c:pt>
                <c:pt idx="1">
                  <c:v>29.646278791432152</c:v>
                </c:pt>
                <c:pt idx="2">
                  <c:v>29.546784299865163</c:v>
                </c:pt>
                <c:pt idx="3">
                  <c:v>29.506851464508898</c:v>
                </c:pt>
                <c:pt idx="4">
                  <c:v>29.38222660921106</c:v>
                </c:pt>
                <c:pt idx="5">
                  <c:v>29.38063202833899</c:v>
                </c:pt>
                <c:pt idx="6">
                  <c:v>29.353264945022492</c:v>
                </c:pt>
                <c:pt idx="7">
                  <c:v>29.210639511066539</c:v>
                </c:pt>
                <c:pt idx="8">
                  <c:v>29.188576604986217</c:v>
                </c:pt>
                <c:pt idx="9">
                  <c:v>29.032332831986555</c:v>
                </c:pt>
                <c:pt idx="10">
                  <c:v>28.944445583734737</c:v>
                </c:pt>
                <c:pt idx="11">
                  <c:v>28.891213673698239</c:v>
                </c:pt>
                <c:pt idx="12">
                  <c:v>28.792589347415959</c:v>
                </c:pt>
                <c:pt idx="13">
                  <c:v>28.768981548733812</c:v>
                </c:pt>
                <c:pt idx="14">
                  <c:v>28.765078203016991</c:v>
                </c:pt>
                <c:pt idx="15">
                  <c:v>28.764178086209462</c:v>
                </c:pt>
                <c:pt idx="16">
                  <c:v>28.520263491641494</c:v>
                </c:pt>
                <c:pt idx="17">
                  <c:v>28.38096109662208</c:v>
                </c:pt>
                <c:pt idx="18">
                  <c:v>28.352756532411927</c:v>
                </c:pt>
                <c:pt idx="19">
                  <c:v>28.242009524856826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27-4800-9A94-3238829F64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2504"/>
        <c:axId val="1586249168"/>
      </c:lineChart>
      <c:lineChart>
        <c:grouping val="standard"/>
        <c:varyColors val="0"/>
        <c:ser>
          <c:idx val="1"/>
          <c:order val="1"/>
          <c:tx>
            <c:strRef>
              <c:f>'Рейтинг ОУ С-2023'!$K$2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С-2023'!$I$3:$I$22</c:f>
              <c:strCache>
                <c:ptCount val="20"/>
                <c:pt idx="0">
                  <c:v>70. Благодаря учебе  я теперь умею выделять главное и второстепенное в своей  работе.</c:v>
                </c:pt>
                <c:pt idx="1">
                  <c:v>63. Я рад, что здесь очень активно  содействуют трудоустройству выпускников.</c:v>
                </c:pt>
                <c:pt idx="2">
                  <c:v>81. Мне нравится, что  здесь я приобрел специальность,  которая обеспечит мне  уважение в обществе</c:v>
                </c:pt>
                <c:pt idx="3">
                  <c:v>74. Мне нравилось, что у нас  педагоги   понимают студентов и считаются с их мнением.</c:v>
                </c:pt>
                <c:pt idx="4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5">
                  <c:v>68. Мне нравилось, что у нас проходили интересные встречи с возможными работодателями</c:v>
                </c:pt>
                <c:pt idx="6">
                  <c:v>35. Я удовлетворен знаниями по профессиональным дисциплинам, полученными здесь. </c:v>
                </c:pt>
                <c:pt idx="7">
                  <c:v>28. Я доволен тем, что за время обучения получил четкие представления о своих будущих  обязанностях </c:v>
                </c:pt>
                <c:pt idx="8">
                  <c:v>51. Чем больше я учился здесь, тем  больше мне  нравилась моя будущая специальность</c:v>
                </c:pt>
                <c:pt idx="9">
                  <c:v>58. Благодаря  производственной практике  нашим лучшим студентам часто  предлагают работу  </c:v>
                </c:pt>
                <c:pt idx="10">
                  <c:v>73. Благодаря учебе я стал  гораздо лучше контролировать, и, при необходимости, поправлять  свою работу.</c:v>
                </c:pt>
                <c:pt idx="1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2">
                  <c:v>44. Мне нравится, что здесь у студентов принято поддерживать друг друга в трудную минуту. </c:v>
                </c:pt>
                <c:pt idx="13">
                  <c:v>50. Благодаря  учебе я научился грамотно разрешать конфликтные ситуации.</c:v>
                </c:pt>
                <c:pt idx="14">
                  <c:v>60. Я  удовлетворен тем,  что за время учебы я научился гораздо лучше планировать  свое время</c:v>
                </c:pt>
                <c:pt idx="15">
                  <c:v>45. Я доволен, что здесь меня научили быстро   находить нужную для учебы и  работы информацию.</c:v>
                </c:pt>
                <c:pt idx="16">
                  <c:v>46. Я доволен, что за время обучения я почувствовал себя членом профессионального сообщества.</c:v>
                </c:pt>
                <c:pt idx="17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9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</c:strCache>
            </c:strRef>
          </c:cat>
          <c:val>
            <c:numRef>
              <c:f>'Рейтинг ОУ С-2023'!$K$3:$K$22</c:f>
              <c:numCache>
                <c:formatCode>0.00</c:formatCode>
                <c:ptCount val="20"/>
                <c:pt idx="0">
                  <c:v>4.4987593052109185</c:v>
                </c:pt>
                <c:pt idx="1">
                  <c:v>4.4627791563275432</c:v>
                </c:pt>
                <c:pt idx="2">
                  <c:v>4.5421836228287837</c:v>
                </c:pt>
                <c:pt idx="3">
                  <c:v>4.449131513647643</c:v>
                </c:pt>
                <c:pt idx="4">
                  <c:v>4.5012406947890815</c:v>
                </c:pt>
                <c:pt idx="5">
                  <c:v>4.4416873449131513</c:v>
                </c:pt>
                <c:pt idx="6">
                  <c:v>4.5471464019851116</c:v>
                </c:pt>
                <c:pt idx="7">
                  <c:v>4.5248138957816373</c:v>
                </c:pt>
                <c:pt idx="8">
                  <c:v>4.419354838709677</c:v>
                </c:pt>
                <c:pt idx="9">
                  <c:v>4.5049999999999999</c:v>
                </c:pt>
                <c:pt idx="10">
                  <c:v>4.4975186104218361</c:v>
                </c:pt>
                <c:pt idx="11">
                  <c:v>4.518610421836228</c:v>
                </c:pt>
                <c:pt idx="12">
                  <c:v>4.4764267990074442</c:v>
                </c:pt>
                <c:pt idx="13">
                  <c:v>4.4429280397022328</c:v>
                </c:pt>
                <c:pt idx="14">
                  <c:v>4.4739454094292803</c:v>
                </c:pt>
                <c:pt idx="15">
                  <c:v>4.578163771712159</c:v>
                </c:pt>
                <c:pt idx="16">
                  <c:v>4.4987593052109185</c:v>
                </c:pt>
                <c:pt idx="17">
                  <c:v>4.5521091811414394</c:v>
                </c:pt>
                <c:pt idx="18">
                  <c:v>4.5669975186104219</c:v>
                </c:pt>
                <c:pt idx="19">
                  <c:v>4.5483061480552074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27-4800-9A94-3238829F6410}"/>
            </c:ext>
          </c:extLst>
        </c:ser>
        <c:ser>
          <c:idx val="2"/>
          <c:order val="2"/>
          <c:tx>
            <c:strRef>
              <c:f>'Рейтинг ОУ С-2023'!$L$2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С-2023'!$I$3:$I$22</c:f>
              <c:strCache>
                <c:ptCount val="20"/>
                <c:pt idx="0">
                  <c:v>70. Благодаря учебе  я теперь умею выделять главное и второстепенное в своей  работе.</c:v>
                </c:pt>
                <c:pt idx="1">
                  <c:v>63. Я рад, что здесь очень активно  содействуют трудоустройству выпускников.</c:v>
                </c:pt>
                <c:pt idx="2">
                  <c:v>81. Мне нравится, что  здесь я приобрел специальность,  которая обеспечит мне  уважение в обществе</c:v>
                </c:pt>
                <c:pt idx="3">
                  <c:v>74. Мне нравилось, что у нас  педагоги   понимают студентов и считаются с их мнением.</c:v>
                </c:pt>
                <c:pt idx="4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5">
                  <c:v>68. Мне нравилось, что у нас проходили интересные встречи с возможными работодателями</c:v>
                </c:pt>
                <c:pt idx="6">
                  <c:v>35. Я удовлетворен знаниями по профессиональным дисциплинам, полученными здесь. </c:v>
                </c:pt>
                <c:pt idx="7">
                  <c:v>28. Я доволен тем, что за время обучения получил четкие представления о своих будущих  обязанностях </c:v>
                </c:pt>
                <c:pt idx="8">
                  <c:v>51. Чем больше я учился здесь, тем  больше мне  нравилась моя будущая специальность</c:v>
                </c:pt>
                <c:pt idx="9">
                  <c:v>58. Благодаря  производственной практике  нашим лучшим студентам часто  предлагают работу  </c:v>
                </c:pt>
                <c:pt idx="10">
                  <c:v>73. Благодаря учебе я стал  гораздо лучше контролировать, и, при необходимости, поправлять  свою работу.</c:v>
                </c:pt>
                <c:pt idx="1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2">
                  <c:v>44. Мне нравится, что здесь у студентов принято поддерживать друг друга в трудную минуту. </c:v>
                </c:pt>
                <c:pt idx="13">
                  <c:v>50. Благодаря  учебе я научился грамотно разрешать конфликтные ситуации.</c:v>
                </c:pt>
                <c:pt idx="14">
                  <c:v>60. Я  удовлетворен тем,  что за время учебы я научился гораздо лучше планировать  свое время</c:v>
                </c:pt>
                <c:pt idx="15">
                  <c:v>45. Я доволен, что здесь меня научили быстро   находить нужную для учебы и  работы информацию.</c:v>
                </c:pt>
                <c:pt idx="16">
                  <c:v>46. Я доволен, что за время обучения я почувствовал себя членом профессионального сообщества.</c:v>
                </c:pt>
                <c:pt idx="17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9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</c:strCache>
            </c:strRef>
          </c:cat>
          <c:val>
            <c:numRef>
              <c:f>'Рейтинг ОУ С-2023'!$L$3:$L$22</c:f>
              <c:numCache>
                <c:formatCode>0.00</c:formatCode>
                <c:ptCount val="20"/>
                <c:pt idx="0">
                  <c:v>4.4833578036257489</c:v>
                </c:pt>
                <c:pt idx="1">
                  <c:v>4.4833578036257489</c:v>
                </c:pt>
                <c:pt idx="2">
                  <c:v>4.4833578036257489</c:v>
                </c:pt>
                <c:pt idx="3">
                  <c:v>4.4833578036257489</c:v>
                </c:pt>
                <c:pt idx="4">
                  <c:v>4.4833578036257489</c:v>
                </c:pt>
                <c:pt idx="5">
                  <c:v>4.4833578036257489</c:v>
                </c:pt>
                <c:pt idx="6">
                  <c:v>4.4833578036257489</c:v>
                </c:pt>
                <c:pt idx="7">
                  <c:v>4.4833578036257489</c:v>
                </c:pt>
                <c:pt idx="8">
                  <c:v>4.4833578036257489</c:v>
                </c:pt>
                <c:pt idx="9">
                  <c:v>4.4833578036257489</c:v>
                </c:pt>
                <c:pt idx="10">
                  <c:v>4.4833578036257489</c:v>
                </c:pt>
                <c:pt idx="11">
                  <c:v>4.4833578036257489</c:v>
                </c:pt>
                <c:pt idx="12">
                  <c:v>4.4833578036257489</c:v>
                </c:pt>
                <c:pt idx="13">
                  <c:v>4.4833578036257489</c:v>
                </c:pt>
                <c:pt idx="14">
                  <c:v>4.4833578036257489</c:v>
                </c:pt>
                <c:pt idx="15">
                  <c:v>4.4833578036257489</c:v>
                </c:pt>
                <c:pt idx="16">
                  <c:v>4.4833578036257489</c:v>
                </c:pt>
                <c:pt idx="17">
                  <c:v>4.4833578036257489</c:v>
                </c:pt>
                <c:pt idx="18">
                  <c:v>4.4833578036257489</c:v>
                </c:pt>
                <c:pt idx="19">
                  <c:v>4.4833578036257489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27-4800-9A94-3238829F64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4072"/>
        <c:axId val="1586238192"/>
      </c:lineChart>
      <c:catAx>
        <c:axId val="15862425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9168"/>
        <c:crosses val="autoZero"/>
        <c:auto val="1"/>
        <c:lblAlgn val="ctr"/>
        <c:lblOffset val="100"/>
        <c:noMultiLvlLbl val="0"/>
      </c:catAx>
      <c:valAx>
        <c:axId val="158624916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2504"/>
        <c:crosses val="autoZero"/>
        <c:crossBetween val="between"/>
      </c:valAx>
      <c:valAx>
        <c:axId val="158623819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44072"/>
        <c:crosses val="max"/>
        <c:crossBetween val="between"/>
      </c:valAx>
      <c:catAx>
        <c:axId val="1586244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381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5525299510875656"/>
          <c:y val="0.89115659803258362"/>
          <c:w val="0.68676417341253293"/>
          <c:h val="3.77898562589074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2319374619805E-2"/>
          <c:y val="0.13070152416358097"/>
          <c:w val="0.60382259909818969"/>
          <c:h val="0.49203137384422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СПО!$K$14600:$O$14601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СПО!$K$14602:$O$14602</c:f>
              <c:numCache>
                <c:formatCode>0.00</c:formatCode>
                <c:ptCount val="5"/>
                <c:pt idx="0">
                  <c:v>4.0881294964028774</c:v>
                </c:pt>
                <c:pt idx="1">
                  <c:v>3.800359712230216</c:v>
                </c:pt>
                <c:pt idx="2">
                  <c:v>4.0125899280575537</c:v>
                </c:pt>
                <c:pt idx="3">
                  <c:v>4.2014388489208629</c:v>
                </c:pt>
                <c:pt idx="4">
                  <c:v>4.1672661870503598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B-4C1C-B0B6-8E2D79B8EDE6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СПО!$K$14600:$O$14601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СПО!$K$14603:$O$14603</c:f>
              <c:numCache>
                <c:formatCode>0.00</c:formatCode>
                <c:ptCount val="5"/>
                <c:pt idx="0">
                  <c:v>4.4367245657568235</c:v>
                </c:pt>
                <c:pt idx="1">
                  <c:v>4.2059553349875927</c:v>
                </c:pt>
                <c:pt idx="2">
                  <c:v>4.3982630272952852</c:v>
                </c:pt>
                <c:pt idx="3">
                  <c:v>4.5719602977667497</c:v>
                </c:pt>
                <c:pt idx="4">
                  <c:v>4.5930521091811416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8B-4C1C-B0B6-8E2D79B8E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8992"/>
        <c:axId val="1550267424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СПО!$K$14600:$O$14601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СПО!$K$14616:$O$14616</c:f>
              <c:numCache>
                <c:formatCode>0.00</c:formatCode>
                <c:ptCount val="5"/>
                <c:pt idx="0">
                  <c:v>4.4805779423509762</c:v>
                </c:pt>
                <c:pt idx="1">
                  <c:v>4.2617439918681477</c:v>
                </c:pt>
                <c:pt idx="2">
                  <c:v>4.3943222246424165</c:v>
                </c:pt>
                <c:pt idx="3">
                  <c:v>4.543672402526683</c:v>
                </c:pt>
                <c:pt idx="4">
                  <c:v>4.5440354316416176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8B-4C1C-B0B6-8E2D79B8EDE6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СПО!$K$14600:$O$14601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СПО!$K$14617:$O$14617</c:f>
              <c:numCache>
                <c:formatCode>0.00</c:formatCode>
                <c:ptCount val="5"/>
                <c:pt idx="0">
                  <c:v>4.5119659877940066</c:v>
                </c:pt>
                <c:pt idx="1">
                  <c:v>4.3046698210244809</c:v>
                </c:pt>
                <c:pt idx="2">
                  <c:v>4.4134951656037851</c:v>
                </c:pt>
                <c:pt idx="3">
                  <c:v>4.5458410477953786</c:v>
                </c:pt>
                <c:pt idx="4">
                  <c:v>4.5399437701433172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B8B-4C1C-B0B6-8E2D79B8E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8992"/>
        <c:axId val="1550267424"/>
      </c:lineChart>
      <c:catAx>
        <c:axId val="155026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424"/>
        <c:crosses val="autoZero"/>
        <c:auto val="1"/>
        <c:lblAlgn val="ctr"/>
        <c:lblOffset val="100"/>
        <c:noMultiLvlLbl val="0"/>
      </c:catAx>
      <c:valAx>
        <c:axId val="15502674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5.7547757905058051E-3"/>
              <c:y val="0.3027063524335457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8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СПО!$K$14600:$O$14601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СПО!$K$14618:$O$14618</c:f>
              <c:numCache>
                <c:formatCode>0.00</c:formatCode>
                <c:ptCount val="5"/>
                <c:pt idx="0">
                  <c:v>-0.3924484459480988</c:v>
                </c:pt>
                <c:pt idx="1">
                  <c:v>-0.46138427963793172</c:v>
                </c:pt>
                <c:pt idx="2">
                  <c:v>-0.38173229658486285</c:v>
                </c:pt>
                <c:pt idx="3">
                  <c:v>-0.34223355360582008</c:v>
                </c:pt>
                <c:pt idx="4">
                  <c:v>-0.37676924459125782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74-4630-9D72-9C716DC002EA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СПО!$K$14600:$O$14601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СПО!$K$14619:$O$14619</c:f>
              <c:numCache>
                <c:formatCode>0.00</c:formatCode>
                <c:ptCount val="5"/>
                <c:pt idx="0">
                  <c:v>-7.5241422037183092E-2</c:v>
                </c:pt>
                <c:pt idx="1">
                  <c:v>-9.871448603688826E-2</c:v>
                </c:pt>
                <c:pt idx="2">
                  <c:v>-1.5232138308499898E-2</c:v>
                </c:pt>
                <c:pt idx="3">
                  <c:v>2.6119249971371161E-2</c:v>
                </c:pt>
                <c:pt idx="4">
                  <c:v>5.3108339037824415E-2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74-4630-9D72-9C716DC00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6248"/>
        <c:axId val="1550273696"/>
      </c:barChart>
      <c:catAx>
        <c:axId val="155026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696"/>
        <c:crosses val="autoZero"/>
        <c:auto val="1"/>
        <c:lblAlgn val="ctr"/>
        <c:lblOffset val="100"/>
        <c:noMultiLvlLbl val="0"/>
      </c:catAx>
      <c:valAx>
        <c:axId val="1550273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47751761292996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СПО!$K$14631:$O$14631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25-4392-A808-5F2988106149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СПО!$K$14632:$O$14632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25-4392-A808-5F2988106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560"/>
        <c:axId val="1550274088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СПО!$K$14644:$O$14644</c:f>
              <c:numCache>
                <c:formatCode>0.00</c:formatCode>
                <c:ptCount val="5"/>
                <c:pt idx="0">
                  <c:v>4.5183022681338425</c:v>
                </c:pt>
                <c:pt idx="1">
                  <c:v>4.286548394340894</c:v>
                </c:pt>
                <c:pt idx="2">
                  <c:v>4.4127554457668987</c:v>
                </c:pt>
                <c:pt idx="3">
                  <c:v>4.5578261845946555</c:v>
                </c:pt>
                <c:pt idx="4">
                  <c:v>4.5555805075230182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A25-4392-A808-5F2988106149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СПО!$K$14645:$O$14645</c:f>
              <c:numCache>
                <c:formatCode>0.00</c:formatCode>
                <c:ptCount val="5"/>
                <c:pt idx="0">
                  <c:v>4.5754407544075439</c:v>
                </c:pt>
                <c:pt idx="1">
                  <c:v>4.4235342353423537</c:v>
                </c:pt>
                <c:pt idx="2">
                  <c:v>4.4618696186961868</c:v>
                </c:pt>
                <c:pt idx="3">
                  <c:v>4.5820008200081999</c:v>
                </c:pt>
                <c:pt idx="4">
                  <c:v>4.5711357113571136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A25-4392-A808-5F2988106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0560"/>
        <c:axId val="1550274088"/>
      </c:lineChart>
      <c:catAx>
        <c:axId val="15502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088"/>
        <c:crosses val="autoZero"/>
        <c:auto val="1"/>
        <c:lblAlgn val="ctr"/>
        <c:lblOffset val="100"/>
        <c:noMultiLvlLbl val="0"/>
      </c:catAx>
      <c:valAx>
        <c:axId val="155027408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5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939754241246161"/>
          <c:w val="0.57510731645135249"/>
          <c:h val="0.47950124655470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СПО!$K$14646:$O$14646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CD-4AAA-A156-4C8BC0B69C01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СПО!$K$14647:$O$14647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CD-4AAA-A156-4C8BC0B69C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952"/>
        <c:axId val="1550263504"/>
      </c:barChart>
      <c:catAx>
        <c:axId val="1550270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3504"/>
        <c:crosses val="autoZero"/>
        <c:auto val="1"/>
        <c:lblAlgn val="ctr"/>
        <c:lblOffset val="100"/>
        <c:noMultiLvlLbl val="0"/>
      </c:catAx>
      <c:valAx>
        <c:axId val="1550263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9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7532413711443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СПО!$K$14659:$O$14659</c:f>
              <c:numCache>
                <c:formatCode>0.00</c:formatCode>
                <c:ptCount val="5"/>
                <c:pt idx="0">
                  <c:v>4.0881294964028774</c:v>
                </c:pt>
                <c:pt idx="1">
                  <c:v>3.800359712230216</c:v>
                </c:pt>
                <c:pt idx="2">
                  <c:v>4.0125899280575537</c:v>
                </c:pt>
                <c:pt idx="3">
                  <c:v>4.2014388489208629</c:v>
                </c:pt>
                <c:pt idx="4">
                  <c:v>4.1672661870503598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8E-430B-B451-98EFAF1147AA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СПО!$K$14660:$O$14660</c:f>
              <c:numCache>
                <c:formatCode>0.00</c:formatCode>
                <c:ptCount val="5"/>
                <c:pt idx="0">
                  <c:v>4.4367245657568235</c:v>
                </c:pt>
                <c:pt idx="1">
                  <c:v>4.2059553349875927</c:v>
                </c:pt>
                <c:pt idx="2">
                  <c:v>4.3982630272952852</c:v>
                </c:pt>
                <c:pt idx="3">
                  <c:v>4.5719602977667497</c:v>
                </c:pt>
                <c:pt idx="4">
                  <c:v>4.5930521091811416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8E-430B-B451-98EFAF114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4480"/>
        <c:axId val="155026311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СПО!$K$14672:$O$14672</c:f>
              <c:numCache>
                <c:formatCode>0.00</c:formatCode>
                <c:ptCount val="5"/>
                <c:pt idx="0">
                  <c:v>4.4578706727629003</c:v>
                </c:pt>
                <c:pt idx="1">
                  <c:v>4.2462442847811888</c:v>
                </c:pt>
                <c:pt idx="2">
                  <c:v>4.3810145874156321</c:v>
                </c:pt>
                <c:pt idx="3">
                  <c:v>4.535162203352928</c:v>
                </c:pt>
                <c:pt idx="4">
                  <c:v>4.537121706945352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8E-430B-B451-98EFAF1147AA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СПО!$K$14673:$O$14673</c:f>
              <c:numCache>
                <c:formatCode>0.00</c:formatCode>
                <c:ptCount val="5"/>
                <c:pt idx="0">
                  <c:v>4.478552700576822</c:v>
                </c:pt>
                <c:pt idx="1">
                  <c:v>4.2386995280545356</c:v>
                </c:pt>
                <c:pt idx="2">
                  <c:v>4.3854221289984272</c:v>
                </c:pt>
                <c:pt idx="3">
                  <c:v>4.5258521237545883</c:v>
                </c:pt>
                <c:pt idx="4">
                  <c:v>4.5216570529627687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8E-430B-B451-98EFAF114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4480"/>
        <c:axId val="1550263112"/>
      </c:lineChart>
      <c:catAx>
        <c:axId val="155027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3112"/>
        <c:crosses val="autoZero"/>
        <c:auto val="1"/>
        <c:lblAlgn val="ctr"/>
        <c:lblOffset val="100"/>
        <c:noMultiLvlLbl val="0"/>
      </c:catAx>
      <c:valAx>
        <c:axId val="15502631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4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195345975816488"/>
          <c:h val="0.39417092455919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'Эксперимент%'!$G$63</c:f>
              <c:strCache>
                <c:ptCount val="1"/>
                <c:pt idx="0">
                  <c:v>760901 Ярославский торгово-экономический колледж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'Эксперимент%'!$G$64:$G$79</c:f>
              <c:numCache>
                <c:formatCode>0.00</c:formatCode>
                <c:ptCount val="16"/>
                <c:pt idx="0">
                  <c:v>-1.3793681952269734</c:v>
                </c:pt>
                <c:pt idx="1">
                  <c:v>8.2162697129931211E-2</c:v>
                </c:pt>
                <c:pt idx="2">
                  <c:v>2.9953583580089982E-2</c:v>
                </c:pt>
                <c:pt idx="3">
                  <c:v>-0.81527148863872001</c:v>
                </c:pt>
                <c:pt idx="4">
                  <c:v>-3.8235737916360478E-3</c:v>
                </c:pt>
                <c:pt idx="5">
                  <c:v>2.9361203224334928E-2</c:v>
                </c:pt>
                <c:pt idx="6">
                  <c:v>2.6460648956359537E-2</c:v>
                </c:pt>
                <c:pt idx="7">
                  <c:v>0.22047762052825598</c:v>
                </c:pt>
                <c:pt idx="8">
                  <c:v>-0.35995210960396135</c:v>
                </c:pt>
                <c:pt idx="9">
                  <c:v>-2.5727799604795959E-2</c:v>
                </c:pt>
                <c:pt idx="10">
                  <c:v>0.74444922203743757</c:v>
                </c:pt>
                <c:pt idx="11">
                  <c:v>0.1405750182193411</c:v>
                </c:pt>
                <c:pt idx="12">
                  <c:v>-5.9128344336407346E-2</c:v>
                </c:pt>
                <c:pt idx="13">
                  <c:v>2.8093494800203789E-2</c:v>
                </c:pt>
                <c:pt idx="14">
                  <c:v>-0.45873676738855157</c:v>
                </c:pt>
                <c:pt idx="15">
                  <c:v>-0.11278424689244487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F-4C6F-9800-218D0DD4E59F}"/>
            </c:ext>
          </c:extLst>
        </c:ser>
        <c:ser>
          <c:idx val="1"/>
          <c:order val="1"/>
          <c:tx>
            <c:strRef>
              <c:f>'Эксперимент%'!$H$63</c:f>
              <c:strCache>
                <c:ptCount val="1"/>
                <c:pt idx="0">
                  <c:v>ЯО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'Эксперимент%'!$H$64:$H$79</c:f>
              <c:numCache>
                <c:formatCode>0.00</c:formatCode>
                <c:ptCount val="16"/>
                <c:pt idx="0">
                  <c:v>-0.66939351287596283</c:v>
                </c:pt>
                <c:pt idx="1">
                  <c:v>0.16468852604726986</c:v>
                </c:pt>
                <c:pt idx="2">
                  <c:v>0.34765247774307789</c:v>
                </c:pt>
                <c:pt idx="3">
                  <c:v>-0.36806005648541973</c:v>
                </c:pt>
                <c:pt idx="4">
                  <c:v>0.3481392856785534</c:v>
                </c:pt>
                <c:pt idx="5">
                  <c:v>0.26338079310965434</c:v>
                </c:pt>
                <c:pt idx="6">
                  <c:v>0.23360909102246494</c:v>
                </c:pt>
                <c:pt idx="7">
                  <c:v>0.37504785744708424</c:v>
                </c:pt>
                <c:pt idx="8">
                  <c:v>-0.27928789403846477</c:v>
                </c:pt>
                <c:pt idx="9">
                  <c:v>0.2926946252751359</c:v>
                </c:pt>
                <c:pt idx="10">
                  <c:v>0.73440241407567974</c:v>
                </c:pt>
                <c:pt idx="11">
                  <c:v>0.42322707666081882</c:v>
                </c:pt>
                <c:pt idx="12">
                  <c:v>0.16389606397836934</c:v>
                </c:pt>
                <c:pt idx="13">
                  <c:v>0.14390450878632888</c:v>
                </c:pt>
                <c:pt idx="14">
                  <c:v>-0.15884478635134142</c:v>
                </c:pt>
                <c:pt idx="15">
                  <c:v>9.2923568934451736E-2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9F-4C6F-9800-218D0DD4E5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67872"/>
        <c:axId val="1544769440"/>
      </c:barChart>
      <c:catAx>
        <c:axId val="1544767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9440"/>
        <c:crosses val="autoZero"/>
        <c:auto val="1"/>
        <c:lblAlgn val="ctr"/>
        <c:lblOffset val="100"/>
        <c:noMultiLvlLbl val="0"/>
      </c:catAx>
      <c:valAx>
        <c:axId val="15447694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7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720648404108146"/>
          <c:y val="0.78875044224487612"/>
          <c:w val="0.27161899542495777"/>
          <c:h val="0.204979965278634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7308987692327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СПО!$F$14674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СПО!$K$14674:$O$14674</c:f>
              <c:numCache>
                <c:formatCode>0.00</c:formatCode>
                <c:ptCount val="5"/>
                <c:pt idx="0">
                  <c:v>-0.36974117636002291</c:v>
                </c:pt>
                <c:pt idx="1">
                  <c:v>-0.4458845725509728</c:v>
                </c:pt>
                <c:pt idx="2">
                  <c:v>-0.36842465935807844</c:v>
                </c:pt>
                <c:pt idx="3">
                  <c:v>-0.33372335443206502</c:v>
                </c:pt>
                <c:pt idx="4">
                  <c:v>-0.36985551989499221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CB-44C8-8E37-164CEA21700D}"/>
            </c:ext>
          </c:extLst>
        </c:ser>
        <c:ser>
          <c:idx val="1"/>
          <c:order val="1"/>
          <c:tx>
            <c:strRef>
              <c:f>СПО!$F$14675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СПО!$K$14675:$O$14675</c:f>
              <c:numCache>
                <c:formatCode>0.00</c:formatCode>
                <c:ptCount val="5"/>
                <c:pt idx="0">
                  <c:v>-4.1828134819998475E-2</c:v>
                </c:pt>
                <c:pt idx="1">
                  <c:v>-3.2744193066942984E-2</c:v>
                </c:pt>
                <c:pt idx="2">
                  <c:v>1.2840898296857972E-2</c:v>
                </c:pt>
                <c:pt idx="3">
                  <c:v>4.6108174012161385E-2</c:v>
                </c:pt>
                <c:pt idx="4">
                  <c:v>7.1395056218372943E-2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CB-44C8-8E37-164CEA217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2128"/>
        <c:axId val="1550268208"/>
      </c:barChart>
      <c:catAx>
        <c:axId val="155027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8208"/>
        <c:crosses val="autoZero"/>
        <c:auto val="1"/>
        <c:lblAlgn val="ctr"/>
        <c:lblOffset val="100"/>
        <c:noMultiLvlLbl val="0"/>
      </c:catAx>
      <c:valAx>
        <c:axId val="1550268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2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908008209500129"/>
          <c:w val="0.57510731645135249"/>
          <c:h val="0.448172925752701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СПО!$K$14632:$O$14632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EA-4CE3-91CC-BA70BFF15F6B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СПО!$K$14660:$O$14660</c:f>
              <c:numCache>
                <c:formatCode>0.00</c:formatCode>
                <c:ptCount val="5"/>
                <c:pt idx="0">
                  <c:v>4.4367245657568235</c:v>
                </c:pt>
                <c:pt idx="1">
                  <c:v>4.2059553349875927</c:v>
                </c:pt>
                <c:pt idx="2">
                  <c:v>4.3982630272952852</c:v>
                </c:pt>
                <c:pt idx="3">
                  <c:v>4.5719602977667497</c:v>
                </c:pt>
                <c:pt idx="4">
                  <c:v>4.5930521091811416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EA-4CE3-91CC-BA70BFF1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5856"/>
        <c:axId val="1550266640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СПО!$K$14631:$O$14631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EA-4CE3-91CC-BA70BFF15F6B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СПО!$K$14659:$O$14659</c:f>
              <c:numCache>
                <c:formatCode>0.00</c:formatCode>
                <c:ptCount val="5"/>
                <c:pt idx="0">
                  <c:v>4.0881294964028774</c:v>
                </c:pt>
                <c:pt idx="1">
                  <c:v>3.800359712230216</c:v>
                </c:pt>
                <c:pt idx="2">
                  <c:v>4.0125899280575537</c:v>
                </c:pt>
                <c:pt idx="3">
                  <c:v>4.2014388489208629</c:v>
                </c:pt>
                <c:pt idx="4">
                  <c:v>4.1672661870503598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EA-4CE3-91CC-BA70BFF1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5856"/>
        <c:axId val="1550266640"/>
      </c:lineChart>
      <c:catAx>
        <c:axId val="155026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640"/>
        <c:crosses val="autoZero"/>
        <c:auto val="1"/>
        <c:lblAlgn val="ctr"/>
        <c:lblOffset val="100"/>
        <c:noMultiLvlLbl val="0"/>
      </c:catAx>
      <c:valAx>
        <c:axId val="15502666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5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699152737486762"/>
          <c:w val="0.57510731645135249"/>
          <c:h val="0.4648813635137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СПО!$K$14678:$O$14678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7-4F3C-B395-A22179D17F6B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СПО!$K$14679:$O$14679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B7-4F3C-B395-A22179D17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7032"/>
        <c:axId val="1550272912"/>
      </c:barChart>
      <c:catAx>
        <c:axId val="1550267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2912"/>
        <c:crosses val="autoZero"/>
        <c:auto val="1"/>
        <c:lblAlgn val="ctr"/>
        <c:lblOffset val="100"/>
        <c:noMultiLvlLbl val="0"/>
      </c:catAx>
      <c:valAx>
        <c:axId val="1550272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1661002448401E-2"/>
          <c:y val="0.16861116044704938"/>
          <c:w val="0.54915020860887431"/>
          <c:h val="0.493911122951736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СПО!$P$14600:$S$14601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СПО!$P$14602:$S$14602</c:f>
              <c:numCache>
                <c:formatCode>0.00</c:formatCode>
                <c:ptCount val="4"/>
                <c:pt idx="0">
                  <c:v>3.9406474820143886</c:v>
                </c:pt>
                <c:pt idx="1">
                  <c:v>3.9982014388489207</c:v>
                </c:pt>
                <c:pt idx="2">
                  <c:v>4.2181818181818178</c:v>
                </c:pt>
                <c:pt idx="3">
                  <c:v>3.8140495867768593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C3-41B5-A6CF-C752BCA1EDC3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СПО!$P$14600:$S$14601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СПО!$P$14603:$S$14603</c:f>
              <c:numCache>
                <c:formatCode>0.00</c:formatCode>
                <c:ptCount val="4"/>
                <c:pt idx="0">
                  <c:v>4.4143920595533501</c:v>
                </c:pt>
                <c:pt idx="1">
                  <c:v>4.45409429280397</c:v>
                </c:pt>
                <c:pt idx="2">
                  <c:v>4.589775561097257</c:v>
                </c:pt>
                <c:pt idx="3">
                  <c:v>4.288180610889774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C3-41B5-A6CF-C752BCA1ED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6832"/>
        <c:axId val="1550276440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СПО!$P$14600:$S$14601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СПО!$P$14616:$S$14616</c:f>
              <c:numCache>
                <c:formatCode>0.00</c:formatCode>
                <c:ptCount val="4"/>
                <c:pt idx="0">
                  <c:v>4.404269222391636</c:v>
                </c:pt>
                <c:pt idx="1">
                  <c:v>4.3895302403252741</c:v>
                </c:pt>
                <c:pt idx="2">
                  <c:v>4.4109609609609608</c:v>
                </c:pt>
                <c:pt idx="3">
                  <c:v>4.231822070145423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C3-41B5-A6CF-C752BCA1EDC3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СПО!$P$14600:$S$14601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СПО!$P$14617:$S$14617</c:f>
              <c:numCache>
                <c:formatCode>0.00</c:formatCode>
                <c:ptCount val="4"/>
                <c:pt idx="0">
                  <c:v>4.4178838373448537</c:v>
                </c:pt>
                <c:pt idx="1">
                  <c:v>4.4043063841459231</c:v>
                </c:pt>
                <c:pt idx="2">
                  <c:v>4.4150943396226419</c:v>
                </c:pt>
                <c:pt idx="3">
                  <c:v>4.2339525041147423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C3-41B5-A6CF-C752BCA1ED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6832"/>
        <c:axId val="1550276440"/>
      </c:lineChart>
      <c:catAx>
        <c:axId val="155027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440"/>
        <c:crosses val="autoZero"/>
        <c:auto val="1"/>
        <c:lblAlgn val="ctr"/>
        <c:lblOffset val="100"/>
        <c:noMultiLvlLbl val="0"/>
      </c:catAx>
      <c:valAx>
        <c:axId val="1550276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21268708228844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СПО!$P$14600:$S$14601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СПО!$P$14618:$S$14618</c:f>
              <c:numCache>
                <c:formatCode>0.00</c:formatCode>
                <c:ptCount val="4"/>
                <c:pt idx="0">
                  <c:v>-0.46362174037724735</c:v>
                </c:pt>
                <c:pt idx="1">
                  <c:v>-0.39132880147635341</c:v>
                </c:pt>
                <c:pt idx="2">
                  <c:v>-0.19277914277914299</c:v>
                </c:pt>
                <c:pt idx="3">
                  <c:v>-0.41777248336856365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66-412D-9EFE-CF1399E76080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СПО!$P$14600:$S$14601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СПО!$P$14619:$S$14619</c:f>
              <c:numCache>
                <c:formatCode>0.00</c:formatCode>
                <c:ptCount val="4"/>
                <c:pt idx="0">
                  <c:v>-3.4917777915035586E-3</c:v>
                </c:pt>
                <c:pt idx="1">
                  <c:v>4.9787908658046831E-2</c:v>
                </c:pt>
                <c:pt idx="2">
                  <c:v>0.17468122147461518</c:v>
                </c:pt>
                <c:pt idx="3">
                  <c:v>5.4228106775031648E-2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66-412D-9EFE-CF1399E760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7616"/>
        <c:axId val="1550278008"/>
      </c:barChart>
      <c:catAx>
        <c:axId val="155027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8008"/>
        <c:crosses val="autoZero"/>
        <c:auto val="1"/>
        <c:lblAlgn val="ctr"/>
        <c:lblOffset val="100"/>
        <c:noMultiLvlLbl val="0"/>
      </c:catAx>
      <c:valAx>
        <c:axId val="1550278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7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СПО!$P$14631:$S$14631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6-44E5-A7CE-3164AD7AEB82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СПО!$P$14632:$S$14632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6-44E5-A7CE-3164AD7AE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5656"/>
        <c:axId val="1550276048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СПО!$P$14644:$S$14644</c:f>
              <c:numCache>
                <c:formatCode>0.00</c:formatCode>
                <c:ptCount val="4"/>
                <c:pt idx="0">
                  <c:v>4.4004042218728943</c:v>
                </c:pt>
                <c:pt idx="1">
                  <c:v>4.4886593307882325</c:v>
                </c:pt>
                <c:pt idx="2">
                  <c:v>4.4593728542000459</c:v>
                </c:pt>
                <c:pt idx="3">
                  <c:v>4.3044136191677174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86-44E5-A7CE-3164AD7AEB82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СПО!$P$14645:$S$14645</c:f>
              <c:numCache>
                <c:formatCode>0.00</c:formatCode>
                <c:ptCount val="4"/>
                <c:pt idx="0">
                  <c:v>4.4596145961459612</c:v>
                </c:pt>
                <c:pt idx="1">
                  <c:v>4.5293152931529317</c:v>
                </c:pt>
                <c:pt idx="2">
                  <c:v>4.4613120269133724</c:v>
                </c:pt>
                <c:pt idx="3">
                  <c:v>4.3479346345891967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D86-44E5-A7CE-3164AD7AE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5656"/>
        <c:axId val="1550276048"/>
      </c:lineChart>
      <c:catAx>
        <c:axId val="1550275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048"/>
        <c:crosses val="autoZero"/>
        <c:auto val="1"/>
        <c:lblAlgn val="ctr"/>
        <c:lblOffset val="100"/>
        <c:noMultiLvlLbl val="0"/>
      </c:catAx>
      <c:valAx>
        <c:axId val="15502760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5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СПО!$P$14646:$S$14646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01-41BB-AFB2-788705D60226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СПО!$P$14647:$S$14647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01-41BB-AFB2-788705D60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7536"/>
        <c:axId val="1552986560"/>
      </c:barChart>
      <c:catAx>
        <c:axId val="155299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86560"/>
        <c:crosses val="autoZero"/>
        <c:auto val="1"/>
        <c:lblAlgn val="ctr"/>
        <c:lblOffset val="100"/>
        <c:noMultiLvlLbl val="0"/>
      </c:catAx>
      <c:valAx>
        <c:axId val="1552986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75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873353348681E-2"/>
          <c:y val="0.15421704332916039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СПО!$P$14659:$S$14659</c:f>
              <c:numCache>
                <c:formatCode>0.00</c:formatCode>
                <c:ptCount val="4"/>
                <c:pt idx="0">
                  <c:v>3.9406474820143886</c:v>
                </c:pt>
                <c:pt idx="1">
                  <c:v>3.9982014388489207</c:v>
                </c:pt>
                <c:pt idx="2">
                  <c:v>4.2181818181818178</c:v>
                </c:pt>
                <c:pt idx="3">
                  <c:v>3.8140495867768593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9C-478C-8ABE-71EAEB828ECD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СПО!$P$14660:$S$14660</c:f>
              <c:numCache>
                <c:formatCode>0.00</c:formatCode>
                <c:ptCount val="4"/>
                <c:pt idx="0">
                  <c:v>4.4143920595533501</c:v>
                </c:pt>
                <c:pt idx="1">
                  <c:v>4.45409429280397</c:v>
                </c:pt>
                <c:pt idx="2">
                  <c:v>4.589775561097257</c:v>
                </c:pt>
                <c:pt idx="3">
                  <c:v>4.288180610889774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9C-478C-8ABE-71EAEB828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9696"/>
        <c:axId val="1552996360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СПО!$P$14672:$S$14672</c:f>
              <c:numCache>
                <c:formatCode>0.00</c:formatCode>
                <c:ptCount val="4"/>
                <c:pt idx="0">
                  <c:v>4.4039843239712608</c:v>
                </c:pt>
                <c:pt idx="1">
                  <c:v>4.3361637274112779</c:v>
                </c:pt>
                <c:pt idx="2">
                  <c:v>4.3831330763999095</c:v>
                </c:pt>
                <c:pt idx="3">
                  <c:v>4.1905137301274475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9C-478C-8ABE-71EAEB828ECD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СПО!$P$14673:$S$14673</c:f>
              <c:numCache>
                <c:formatCode>0.00</c:formatCode>
                <c:ptCount val="4"/>
                <c:pt idx="0">
                  <c:v>4.3938122705820657</c:v>
                </c:pt>
                <c:pt idx="1">
                  <c:v>4.3370739381227059</c:v>
                </c:pt>
                <c:pt idx="2">
                  <c:v>4.3877354452054798</c:v>
                </c:pt>
                <c:pt idx="3">
                  <c:v>4.1685777018785073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A9C-478C-8ABE-71EAEB828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9696"/>
        <c:axId val="1552996360"/>
      </c:lineChart>
      <c:catAx>
        <c:axId val="155298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6360"/>
        <c:crosses val="autoZero"/>
        <c:auto val="1"/>
        <c:lblAlgn val="ctr"/>
        <c:lblOffset val="100"/>
        <c:noMultiLvlLbl val="0"/>
      </c:catAx>
      <c:valAx>
        <c:axId val="155299636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9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СПО!$F$14674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СПО!$P$14674:$S$14674</c:f>
              <c:numCache>
                <c:formatCode>0.00</c:formatCode>
                <c:ptCount val="4"/>
                <c:pt idx="0">
                  <c:v>-0.46333684195687219</c:v>
                </c:pt>
                <c:pt idx="1">
                  <c:v>-0.33796228856235722</c:v>
                </c:pt>
                <c:pt idx="2">
                  <c:v>-0.16495125821809165</c:v>
                </c:pt>
                <c:pt idx="3">
                  <c:v>-0.3764641433505882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7C-4D21-923A-5F4D7C0F971B}"/>
            </c:ext>
          </c:extLst>
        </c:ser>
        <c:ser>
          <c:idx val="1"/>
          <c:order val="1"/>
          <c:tx>
            <c:strRef>
              <c:f>СПО!$F$14675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СПО!$P$14675:$S$14675</c:f>
              <c:numCache>
                <c:formatCode>0.00</c:formatCode>
                <c:ptCount val="4"/>
                <c:pt idx="0">
                  <c:v>2.057978897128443E-2</c:v>
                </c:pt>
                <c:pt idx="1">
                  <c:v>0.11702035468126404</c:v>
                </c:pt>
                <c:pt idx="2">
                  <c:v>0.20204011589177728</c:v>
                </c:pt>
                <c:pt idx="3">
                  <c:v>0.11960290901126669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7C-4D21-923A-5F4D7C0F9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264"/>
        <c:axId val="1552990088"/>
      </c:barChart>
      <c:catAx>
        <c:axId val="155299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088"/>
        <c:crosses val="autoZero"/>
        <c:auto val="1"/>
        <c:lblAlgn val="ctr"/>
        <c:lblOffset val="100"/>
        <c:noMultiLvlLbl val="0"/>
      </c:catAx>
      <c:valAx>
        <c:axId val="15529900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2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2814417934600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СПО!$P$14632:$S$14632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BB-49ED-834F-03503F9581FC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СПО!$P$14660:$S$14660</c:f>
              <c:numCache>
                <c:formatCode>0.00</c:formatCode>
                <c:ptCount val="4"/>
                <c:pt idx="0">
                  <c:v>4.4143920595533501</c:v>
                </c:pt>
                <c:pt idx="1">
                  <c:v>4.45409429280397</c:v>
                </c:pt>
                <c:pt idx="2">
                  <c:v>4.589775561097257</c:v>
                </c:pt>
                <c:pt idx="3">
                  <c:v>4.288180610889774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BB-49ED-834F-03503F958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4008"/>
        <c:axId val="1552998320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СПО!$P$14631:$S$14631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BB-49ED-834F-03503F9581FC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СПО!$P$14659:$S$14659</c:f>
              <c:numCache>
                <c:formatCode>0.00</c:formatCode>
                <c:ptCount val="4"/>
                <c:pt idx="0">
                  <c:v>3.9406474820143886</c:v>
                </c:pt>
                <c:pt idx="1">
                  <c:v>3.9982014388489207</c:v>
                </c:pt>
                <c:pt idx="2">
                  <c:v>4.2181818181818178</c:v>
                </c:pt>
                <c:pt idx="3">
                  <c:v>3.8140495867768593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BB-49ED-834F-03503F958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4008"/>
        <c:axId val="1552998320"/>
      </c:lineChart>
      <c:catAx>
        <c:axId val="1552994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8320"/>
        <c:crosses val="autoZero"/>
        <c:auto val="1"/>
        <c:lblAlgn val="ctr"/>
        <c:lblOffset val="100"/>
        <c:noMultiLvlLbl val="0"/>
      </c:catAx>
      <c:valAx>
        <c:axId val="15529983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П'!$E$63</c:f>
              <c:strCache>
                <c:ptCount val="1"/>
                <c:pt idx="0">
                  <c:v>Удовлетворенность Профессия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П'!$E$64:$E$79</c:f>
              <c:numCache>
                <c:formatCode>0.00</c:formatCode>
                <c:ptCount val="16"/>
                <c:pt idx="0">
                  <c:v>-15.246001598222314</c:v>
                </c:pt>
                <c:pt idx="1">
                  <c:v>-15.246001598222314</c:v>
                </c:pt>
                <c:pt idx="2">
                  <c:v>-15.246001598222314</c:v>
                </c:pt>
                <c:pt idx="3">
                  <c:v>-15.246001598222314</c:v>
                </c:pt>
                <c:pt idx="4">
                  <c:v>-15.246001598222314</c:v>
                </c:pt>
                <c:pt idx="5">
                  <c:v>-15.246001598222314</c:v>
                </c:pt>
                <c:pt idx="6">
                  <c:v>-15.246001598222314</c:v>
                </c:pt>
                <c:pt idx="7">
                  <c:v>-15.246001598222314</c:v>
                </c:pt>
                <c:pt idx="8">
                  <c:v>-15.246001598222314</c:v>
                </c:pt>
                <c:pt idx="9">
                  <c:v>-15.246001598222314</c:v>
                </c:pt>
                <c:pt idx="10">
                  <c:v>-15.246001598222314</c:v>
                </c:pt>
                <c:pt idx="11">
                  <c:v>-15.246001598222314</c:v>
                </c:pt>
                <c:pt idx="12">
                  <c:v>-15.246001598222314</c:v>
                </c:pt>
                <c:pt idx="13">
                  <c:v>-15.246001598222314</c:v>
                </c:pt>
                <c:pt idx="14">
                  <c:v>-15.246001598222314</c:v>
                </c:pt>
                <c:pt idx="15">
                  <c:v>-15.246001598222314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D-48CB-A354-9F1BA2910A25}"/>
            </c:ext>
          </c:extLst>
        </c:ser>
        <c:ser>
          <c:idx val="1"/>
          <c:order val="1"/>
          <c:tx>
            <c:strRef>
              <c:f>'Эксперимент% П'!$F$63</c:f>
              <c:strCache>
                <c:ptCount val="1"/>
                <c:pt idx="0">
                  <c:v>Запрос Профессия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П'!$F$64:$F$79</c:f>
              <c:numCache>
                <c:formatCode>0.00</c:formatCode>
                <c:ptCount val="16"/>
                <c:pt idx="0">
                  <c:v>-10.337927486373998</c:v>
                </c:pt>
                <c:pt idx="1">
                  <c:v>-10.337927486373998</c:v>
                </c:pt>
                <c:pt idx="2">
                  <c:v>-10.337927486373998</c:v>
                </c:pt>
                <c:pt idx="3">
                  <c:v>-10.337927486373998</c:v>
                </c:pt>
                <c:pt idx="4">
                  <c:v>-10.337927486373998</c:v>
                </c:pt>
                <c:pt idx="5">
                  <c:v>-10.337927486373998</c:v>
                </c:pt>
                <c:pt idx="6">
                  <c:v>-10.337927486373998</c:v>
                </c:pt>
                <c:pt idx="7">
                  <c:v>-10.337927486373998</c:v>
                </c:pt>
                <c:pt idx="8">
                  <c:v>-10.337927486373998</c:v>
                </c:pt>
                <c:pt idx="9">
                  <c:v>-10.337927486373998</c:v>
                </c:pt>
                <c:pt idx="10">
                  <c:v>-10.337927486373998</c:v>
                </c:pt>
                <c:pt idx="11">
                  <c:v>-10.337927486373998</c:v>
                </c:pt>
                <c:pt idx="12">
                  <c:v>-10.337927486373998</c:v>
                </c:pt>
                <c:pt idx="13">
                  <c:v>-10.337927486373998</c:v>
                </c:pt>
                <c:pt idx="14">
                  <c:v>-10.337927486373998</c:v>
                </c:pt>
                <c:pt idx="15">
                  <c:v>-10.337927486373998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1D-48CB-A354-9F1BA2910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28920"/>
        <c:axId val="1544729704"/>
      </c:radarChart>
      <c:catAx>
        <c:axId val="1544728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9704"/>
        <c:crosses val="autoZero"/>
        <c:auto val="1"/>
        <c:lblAlgn val="ctr"/>
        <c:lblOffset val="100"/>
        <c:noMultiLvlLbl val="0"/>
      </c:catAx>
      <c:valAx>
        <c:axId val="15447297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8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34067777112406"/>
          <c:y val="4.273859706930571E-3"/>
          <c:w val="0.29237510173232545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83257191535268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СПО!$P$14678:$S$14678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C6-43C5-BB4C-15807406AA08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СПО!$P$14679:$S$14679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C6-43C5-BB4C-15807406A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656"/>
        <c:axId val="1552997144"/>
      </c:barChart>
      <c:catAx>
        <c:axId val="1552991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7144"/>
        <c:crosses val="autoZero"/>
        <c:auto val="1"/>
        <c:lblAlgn val="ctr"/>
        <c:lblOffset val="100"/>
        <c:noMultiLvlLbl val="0"/>
      </c:catAx>
      <c:valAx>
        <c:axId val="1552997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5043561815212E-2"/>
          <c:y val="0.12889788462962506"/>
          <c:w val="0.57783820522946405"/>
          <c:h val="0.53368548367190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СПО!$T$14600:$W$14601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СПО!$T$14602:$W$14602</c:f>
              <c:numCache>
                <c:formatCode>0.00</c:formatCode>
                <c:ptCount val="4"/>
                <c:pt idx="0">
                  <c:v>4.1528776978417268</c:v>
                </c:pt>
                <c:pt idx="1">
                  <c:v>4.1564748201438846</c:v>
                </c:pt>
                <c:pt idx="2">
                  <c:v>4.2338129496402876</c:v>
                </c:pt>
                <c:pt idx="3">
                  <c:v>4.1618705035971226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4-4A37-BFB6-5407F1BBFF9A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СПО!$T$14600:$W$14601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СПО!$T$14603:$W$14603</c:f>
              <c:numCache>
                <c:formatCode>0.00</c:formatCode>
                <c:ptCount val="4"/>
                <c:pt idx="0">
                  <c:v>4.5248138957816373</c:v>
                </c:pt>
                <c:pt idx="1">
                  <c:v>4.550868486352357</c:v>
                </c:pt>
                <c:pt idx="2">
                  <c:v>4.5856079404466499</c:v>
                </c:pt>
                <c:pt idx="3">
                  <c:v>4.5074441687344917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04-4A37-BFB6-5407F1BBF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6168"/>
        <c:axId val="1552994400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СПО!$T$14600:$W$14601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СПО!$T$14616:$W$14616</c:f>
              <c:numCache>
                <c:formatCode>0.00</c:formatCode>
                <c:ptCount val="4"/>
                <c:pt idx="0">
                  <c:v>4.4988746097437016</c:v>
                </c:pt>
                <c:pt idx="1">
                  <c:v>4.4953169244173381</c:v>
                </c:pt>
                <c:pt idx="2">
                  <c:v>4.545414942278371</c:v>
                </c:pt>
                <c:pt idx="3">
                  <c:v>4.3668772235533293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04-4A37-BFB6-5407F1BBFF9A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СПО!$T$14600:$W$14601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СПО!$T$14617:$W$14617</c:f>
              <c:numCache>
                <c:formatCode>0.00</c:formatCode>
                <c:ptCount val="4"/>
                <c:pt idx="0">
                  <c:v>4.512171706781869</c:v>
                </c:pt>
                <c:pt idx="1">
                  <c:v>4.4972913666598098</c:v>
                </c:pt>
                <c:pt idx="2">
                  <c:v>4.5483782486456832</c:v>
                </c:pt>
                <c:pt idx="3">
                  <c:v>4.3897689090036343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04-4A37-BFB6-5407F1BBF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6168"/>
        <c:axId val="1552994400"/>
      </c:lineChart>
      <c:catAx>
        <c:axId val="1552986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400"/>
        <c:crosses val="autoZero"/>
        <c:auto val="1"/>
        <c:lblAlgn val="ctr"/>
        <c:lblOffset val="100"/>
        <c:noMultiLvlLbl val="0"/>
      </c:catAx>
      <c:valAx>
        <c:axId val="15529944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3.4208950953114234E-3"/>
              <c:y val="0.32746129144198888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6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3103020429656326"/>
          <c:w val="0.5860251398974309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СПО!$T$14600:$W$14601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СПО!$T$14618:$W$14618</c:f>
              <c:numCache>
                <c:formatCode>0.00</c:formatCode>
                <c:ptCount val="4"/>
                <c:pt idx="0">
                  <c:v>-0.34599691190197479</c:v>
                </c:pt>
                <c:pt idx="1">
                  <c:v>-0.33884210427345351</c:v>
                </c:pt>
                <c:pt idx="2">
                  <c:v>-0.3116019926380833</c:v>
                </c:pt>
                <c:pt idx="3">
                  <c:v>-0.20500671995620667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C6-49F2-85D9-86392BEAADB5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СПО!$T$14600:$W$14601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СПО!$T$14619:$W$14619</c:f>
              <c:numCache>
                <c:formatCode>0.00</c:formatCode>
                <c:ptCount val="4"/>
                <c:pt idx="0">
                  <c:v>1.2642188999768322E-2</c:v>
                </c:pt>
                <c:pt idx="1">
                  <c:v>5.3577119692547193E-2</c:v>
                </c:pt>
                <c:pt idx="2">
                  <c:v>3.7229691800966691E-2</c:v>
                </c:pt>
                <c:pt idx="3">
                  <c:v>0.11767525973085746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C6-49F2-85D9-86392BEAA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7344"/>
        <c:axId val="1552990480"/>
      </c:barChart>
      <c:catAx>
        <c:axId val="155298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480"/>
        <c:crosses val="autoZero"/>
        <c:auto val="1"/>
        <c:lblAlgn val="ctr"/>
        <c:lblOffset val="100"/>
        <c:noMultiLvlLbl val="0"/>
      </c:catAx>
      <c:valAx>
        <c:axId val="15529904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7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894165658759738"/>
          <c:w val="0.5751073164513524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СПО!$T$14631:$W$14631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6A-432C-8200-F2D4EC5D2A5B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СПО!$T$14632:$W$14632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6A-432C-8200-F2D4EC5D2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0872"/>
        <c:axId val="1552988520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СПО!$T$14644:$W$14644</c:f>
              <c:numCache>
                <c:formatCode>0.00</c:formatCode>
                <c:ptCount val="4"/>
                <c:pt idx="0">
                  <c:v>4.535593981585448</c:v>
                </c:pt>
                <c:pt idx="1">
                  <c:v>4.523691893105771</c:v>
                </c:pt>
                <c:pt idx="2">
                  <c:v>4.5686054345385134</c:v>
                </c:pt>
                <c:pt idx="3">
                  <c:v>4.4055692791376604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6A-432C-8200-F2D4EC5D2A5B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СПО!$T$14645:$W$14645</c:f>
              <c:numCache>
                <c:formatCode>0.00</c:formatCode>
                <c:ptCount val="4"/>
                <c:pt idx="0">
                  <c:v>4.5867158671586719</c:v>
                </c:pt>
                <c:pt idx="1">
                  <c:v>4.5643706437064369</c:v>
                </c:pt>
                <c:pt idx="2">
                  <c:v>4.6037310373103733</c:v>
                </c:pt>
                <c:pt idx="3">
                  <c:v>4.4776547765477659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6A-432C-8200-F2D4EC5D2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0872"/>
        <c:axId val="1552988520"/>
      </c:lineChart>
      <c:catAx>
        <c:axId val="155299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520"/>
        <c:crosses val="autoZero"/>
        <c:auto val="1"/>
        <c:lblAlgn val="ctr"/>
        <c:lblOffset val="100"/>
        <c:noMultiLvlLbl val="0"/>
      </c:catAx>
      <c:valAx>
        <c:axId val="15529885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0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849365224331285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СПО!$T$14646:$W$14646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BE-4A4C-A0F4-9C6011E4F7BA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СПО!$T$14647:$W$14647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BE-4A4C-A0F4-9C6011E4F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8912"/>
        <c:axId val="1552992440"/>
      </c:barChart>
      <c:catAx>
        <c:axId val="155298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2440"/>
        <c:crosses val="autoZero"/>
        <c:auto val="1"/>
        <c:lblAlgn val="ctr"/>
        <c:lblOffset val="100"/>
        <c:noMultiLvlLbl val="0"/>
      </c:catAx>
      <c:valAx>
        <c:axId val="1552992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9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2058219995227867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СПО!$T$14659:$W$14659</c:f>
              <c:numCache>
                <c:formatCode>0.00</c:formatCode>
                <c:ptCount val="4"/>
                <c:pt idx="0">
                  <c:v>4.1528776978417268</c:v>
                </c:pt>
                <c:pt idx="1">
                  <c:v>4.1564748201438846</c:v>
                </c:pt>
                <c:pt idx="2">
                  <c:v>4.2338129496402876</c:v>
                </c:pt>
                <c:pt idx="3">
                  <c:v>4.1618705035971226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3F-44FC-85A7-5DA39575A4EA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СПО!$T$14660:$W$14660</c:f>
              <c:numCache>
                <c:formatCode>0.00</c:formatCode>
                <c:ptCount val="4"/>
                <c:pt idx="0">
                  <c:v>4.5248138957816373</c:v>
                </c:pt>
                <c:pt idx="1">
                  <c:v>4.550868486352357</c:v>
                </c:pt>
                <c:pt idx="2">
                  <c:v>4.5856079404466499</c:v>
                </c:pt>
                <c:pt idx="3">
                  <c:v>4.5074441687344917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3F-44FC-85A7-5DA39575A4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3616"/>
        <c:axId val="1552995184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ysDash"/>
              </a:ln>
            </c:spPr>
          </c:marker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СПО!$T$14672:$W$14672</c:f>
              <c:numCache>
                <c:formatCode>0.00</c:formatCode>
                <c:ptCount val="4"/>
                <c:pt idx="0">
                  <c:v>4.4781188765512736</c:v>
                </c:pt>
                <c:pt idx="1">
                  <c:v>4.4790986283474856</c:v>
                </c:pt>
                <c:pt idx="2">
                  <c:v>4.5321140866536034</c:v>
                </c:pt>
                <c:pt idx="3">
                  <c:v>4.3456346614413235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3F-44FC-85A7-5DA39575A4EA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СПО!$T$14673:$W$14673</c:f>
              <c:numCache>
                <c:formatCode>0.00</c:formatCode>
                <c:ptCount val="4"/>
                <c:pt idx="0">
                  <c:v>4.4732039853172525</c:v>
                </c:pt>
                <c:pt idx="1">
                  <c:v>4.4616675406397484</c:v>
                </c:pt>
                <c:pt idx="2">
                  <c:v>4.5201887781856316</c:v>
                </c:pt>
                <c:pt idx="3">
                  <c:v>4.3417933927635026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23F-44FC-85A7-5DA39575A4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3616"/>
        <c:axId val="1552995184"/>
      </c:lineChart>
      <c:catAx>
        <c:axId val="155299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5184"/>
        <c:crosses val="autoZero"/>
        <c:auto val="1"/>
        <c:lblAlgn val="ctr"/>
        <c:lblOffset val="100"/>
        <c:noMultiLvlLbl val="0"/>
      </c:catAx>
      <c:valAx>
        <c:axId val="15529951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3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2476719406939336"/>
          <c:w val="0.57920153020790521"/>
          <c:h val="0.50457433416434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СПО!$F$14674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СПО!$T$14674:$W$14674</c:f>
              <c:numCache>
                <c:formatCode>0.00</c:formatCode>
                <c:ptCount val="4"/>
                <c:pt idx="0">
                  <c:v>-0.32524117870954683</c:v>
                </c:pt>
                <c:pt idx="1">
                  <c:v>-0.32262380820360104</c:v>
                </c:pt>
                <c:pt idx="2">
                  <c:v>-0.29830113701331573</c:v>
                </c:pt>
                <c:pt idx="3">
                  <c:v>-0.18376415784420086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7-4BF9-9757-B56AA7909065}"/>
            </c:ext>
          </c:extLst>
        </c:ser>
        <c:ser>
          <c:idx val="1"/>
          <c:order val="1"/>
          <c:tx>
            <c:strRef>
              <c:f>СПО!$F$14675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СПО!$T$14675:$W$14675</c:f>
              <c:numCache>
                <c:formatCode>0.00</c:formatCode>
                <c:ptCount val="4"/>
                <c:pt idx="0">
                  <c:v>5.1609910464384789E-2</c:v>
                </c:pt>
                <c:pt idx="1">
                  <c:v>8.9200945712608615E-2</c:v>
                </c:pt>
                <c:pt idx="2">
                  <c:v>6.5419162261018293E-2</c:v>
                </c:pt>
                <c:pt idx="3">
                  <c:v>0.16565077597098909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7-4BF9-9757-B56AA7909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496"/>
        <c:axId val="1552999104"/>
      </c:barChart>
      <c:catAx>
        <c:axId val="1552999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9104"/>
        <c:crosses val="autoZero"/>
        <c:auto val="1"/>
        <c:lblAlgn val="ctr"/>
        <c:lblOffset val="100"/>
        <c:noMultiLvlLbl val="0"/>
      </c:catAx>
      <c:valAx>
        <c:axId val="15529991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4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72918980738693"/>
          <c:w val="0.58193097408371552"/>
          <c:h val="0.515023654958490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СПО!$T$14632:$W$14632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E8-462B-8975-DCEA1B754911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СПО!$T$14660:$W$14660</c:f>
              <c:numCache>
                <c:formatCode>0.00</c:formatCode>
                <c:ptCount val="4"/>
                <c:pt idx="0">
                  <c:v>4.5248138957816373</c:v>
                </c:pt>
                <c:pt idx="1">
                  <c:v>4.550868486352357</c:v>
                </c:pt>
                <c:pt idx="2">
                  <c:v>4.5856079404466499</c:v>
                </c:pt>
                <c:pt idx="3">
                  <c:v>4.5074441687344917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E8-462B-8975-DCEA1B754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888"/>
        <c:axId val="1553001064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СПО!$T$14631:$W$14631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E8-462B-8975-DCEA1B754911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СПО!$T$14659:$W$14659</c:f>
              <c:numCache>
                <c:formatCode>0.00</c:formatCode>
                <c:ptCount val="4"/>
                <c:pt idx="0">
                  <c:v>4.1528776978417268</c:v>
                </c:pt>
                <c:pt idx="1">
                  <c:v>4.1564748201438846</c:v>
                </c:pt>
                <c:pt idx="2">
                  <c:v>4.2338129496402876</c:v>
                </c:pt>
                <c:pt idx="3">
                  <c:v>4.1618705035971226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6E8-462B-8975-DCEA1B754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9888"/>
        <c:axId val="1553001064"/>
      </c:lineChart>
      <c:catAx>
        <c:axId val="155299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1064"/>
        <c:crosses val="autoZero"/>
        <c:auto val="1"/>
        <c:lblAlgn val="ctr"/>
        <c:lblOffset val="100"/>
        <c:noMultiLvlLbl val="0"/>
      </c:catAx>
      <c:valAx>
        <c:axId val="15530010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4902972654733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СПО!$T$14678:$W$14678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2-46CC-B5E7-F32D823CC6C6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СПО!$T$14679:$W$14679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2-46CC-B5E7-F32D823CC6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000280"/>
        <c:axId val="1553001848"/>
      </c:barChart>
      <c:catAx>
        <c:axId val="1553000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3001848"/>
        <c:crosses val="autoZero"/>
        <c:auto val="1"/>
        <c:lblAlgn val="ctr"/>
        <c:lblOffset val="100"/>
        <c:noMultiLvlLbl val="0"/>
      </c:catAx>
      <c:valAx>
        <c:axId val="15530018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0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3855817162901E-2"/>
          <c:y val="0.11854702372729725"/>
          <c:w val="0.61745838714171153"/>
          <c:h val="0.2318993020609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СПО!$X$14600:$AF$14601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СПО!$X$14602:$AF$14602</c:f>
              <c:numCache>
                <c:formatCode>0.00</c:formatCode>
                <c:ptCount val="9"/>
                <c:pt idx="0">
                  <c:v>4.0845323741007196</c:v>
                </c:pt>
                <c:pt idx="1">
                  <c:v>3.8812949640287768</c:v>
                </c:pt>
                <c:pt idx="2">
                  <c:v>3.9460431654676258</c:v>
                </c:pt>
                <c:pt idx="3">
                  <c:v>3.9945652173913042</c:v>
                </c:pt>
                <c:pt idx="4">
                  <c:v>4.1744604316546763</c:v>
                </c:pt>
                <c:pt idx="5">
                  <c:v>3.9748201438848922</c:v>
                </c:pt>
                <c:pt idx="6">
                  <c:v>4.0647482014388485</c:v>
                </c:pt>
                <c:pt idx="7">
                  <c:v>4.0935251798561154</c:v>
                </c:pt>
                <c:pt idx="8">
                  <c:v>4.0773381294964031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EA-4100-9611-D37663307DA9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СПО!$X$14600:$AF$14601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СПО!$X$14603:$AF$14603</c:f>
              <c:numCache>
                <c:formatCode>0.00</c:formatCode>
                <c:ptCount val="9"/>
                <c:pt idx="0">
                  <c:v>4.4441687344913152</c:v>
                </c:pt>
                <c:pt idx="1">
                  <c:v>4.3486352357320097</c:v>
                </c:pt>
                <c:pt idx="2">
                  <c:v>4.3908188585607943</c:v>
                </c:pt>
                <c:pt idx="3">
                  <c:v>4.4956413449564137</c:v>
                </c:pt>
                <c:pt idx="4">
                  <c:v>4.5173697270471465</c:v>
                </c:pt>
                <c:pt idx="5">
                  <c:v>4.4317617866004966</c:v>
                </c:pt>
                <c:pt idx="6">
                  <c:v>4.518610421836228</c:v>
                </c:pt>
                <c:pt idx="7">
                  <c:v>4.5012406947890815</c:v>
                </c:pt>
                <c:pt idx="8">
                  <c:v>4.5421836228287837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EA-4100-9611-D37663307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8664"/>
        <c:axId val="1554529840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СПО!$X$14600:$AF$14601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СПО!$X$14616:$AF$14616</c:f>
              <c:numCache>
                <c:formatCode>0.00</c:formatCode>
                <c:ptCount val="9"/>
                <c:pt idx="0">
                  <c:v>4.5316198359108402</c:v>
                </c:pt>
                <c:pt idx="1">
                  <c:v>4.3161983591084008</c:v>
                </c:pt>
                <c:pt idx="2">
                  <c:v>4.3418282146228124</c:v>
                </c:pt>
                <c:pt idx="3">
                  <c:v>4.4513597927934789</c:v>
                </c:pt>
                <c:pt idx="4">
                  <c:v>4.5314746242648658</c:v>
                </c:pt>
                <c:pt idx="5">
                  <c:v>4.4393378348943582</c:v>
                </c:pt>
                <c:pt idx="6">
                  <c:v>4.4759311696798081</c:v>
                </c:pt>
                <c:pt idx="7">
                  <c:v>4.4503013141653964</c:v>
                </c:pt>
                <c:pt idx="8">
                  <c:v>4.4691062223190299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EA-4100-9611-D37663307DA9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СПО!$X$14600:$AF$14601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СПО!$X$14617:$AF$14617</c:f>
              <c:numCache>
                <c:formatCode>0.00</c:formatCode>
                <c:ptCount val="9"/>
                <c:pt idx="0">
                  <c:v>4.54145237605431</c:v>
                </c:pt>
                <c:pt idx="1">
                  <c:v>4.343756428718371</c:v>
                </c:pt>
                <c:pt idx="2">
                  <c:v>4.3769457587602005</c:v>
                </c:pt>
                <c:pt idx="3">
                  <c:v>4.4485909598214288</c:v>
                </c:pt>
                <c:pt idx="4">
                  <c:v>4.5358293903860663</c:v>
                </c:pt>
                <c:pt idx="5">
                  <c:v>4.4399643420421038</c:v>
                </c:pt>
                <c:pt idx="6">
                  <c:v>4.4772680518411851</c:v>
                </c:pt>
                <c:pt idx="7">
                  <c:v>4.4464102036617978</c:v>
                </c:pt>
                <c:pt idx="8">
                  <c:v>4.4738394020434749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EA-4100-9611-D37663307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8664"/>
        <c:axId val="1554529840"/>
      </c:lineChart>
      <c:catAx>
        <c:axId val="1554528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840"/>
        <c:crosses val="autoZero"/>
        <c:auto val="1"/>
        <c:lblAlgn val="ctr"/>
        <c:lblOffset val="100"/>
        <c:noMultiLvlLbl val="0"/>
      </c:catAx>
      <c:valAx>
        <c:axId val="1554529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8.8855493779383971E-3"/>
              <c:y val="0.1746423428644701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86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058873782025972"/>
          <c:h val="0.29365275714055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П'!$G$63</c:f>
              <c:strCache>
                <c:ptCount val="1"/>
                <c:pt idx="0">
                  <c:v>760901 Ярославский торгово-экономический колледж Профессия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П'!$G$64:$G$79</c:f>
              <c:numCache>
                <c:formatCode>0.00</c:formatCode>
                <c:ptCount val="16"/>
                <c:pt idx="0">
                  <c:v>4.9080741118483164</c:v>
                </c:pt>
                <c:pt idx="1">
                  <c:v>4.9080741118483164</c:v>
                </c:pt>
                <c:pt idx="2">
                  <c:v>4.9080741118483164</c:v>
                </c:pt>
                <c:pt idx="3">
                  <c:v>4.9080741118483164</c:v>
                </c:pt>
                <c:pt idx="4">
                  <c:v>4.9080741118483164</c:v>
                </c:pt>
                <c:pt idx="5">
                  <c:v>4.9080741118483164</c:v>
                </c:pt>
                <c:pt idx="6">
                  <c:v>4.9080741118483164</c:v>
                </c:pt>
                <c:pt idx="7">
                  <c:v>4.9080741118483164</c:v>
                </c:pt>
                <c:pt idx="8">
                  <c:v>4.9080741118483164</c:v>
                </c:pt>
                <c:pt idx="9">
                  <c:v>4.9080741118483164</c:v>
                </c:pt>
                <c:pt idx="10">
                  <c:v>4.9080741118483164</c:v>
                </c:pt>
                <c:pt idx="11">
                  <c:v>4.9080741118483164</c:v>
                </c:pt>
                <c:pt idx="12">
                  <c:v>4.9080741118483164</c:v>
                </c:pt>
                <c:pt idx="13">
                  <c:v>4.9080741118483164</c:v>
                </c:pt>
                <c:pt idx="14">
                  <c:v>4.9080741118483164</c:v>
                </c:pt>
                <c:pt idx="15">
                  <c:v>4.9080741118483164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A-4F57-9DBD-4BE2BC22568B}"/>
            </c:ext>
          </c:extLst>
        </c:ser>
        <c:ser>
          <c:idx val="1"/>
          <c:order val="1"/>
          <c:tx>
            <c:strRef>
              <c:f>'Эксперимент% П'!$H$63</c:f>
              <c:strCache>
                <c:ptCount val="1"/>
                <c:pt idx="0">
                  <c:v>ЯО (П)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П'!$H$64:$H$79</c:f>
              <c:numCache>
                <c:formatCode>0.00</c:formatCode>
                <c:ptCount val="16"/>
                <c:pt idx="0">
                  <c:v>-0.69697729017886334</c:v>
                </c:pt>
                <c:pt idx="1">
                  <c:v>-2.5309919472908705E-2</c:v>
                </c:pt>
                <c:pt idx="2">
                  <c:v>0.18938463392895896</c:v>
                </c:pt>
                <c:pt idx="3">
                  <c:v>-0.43619337057641205</c:v>
                </c:pt>
                <c:pt idx="4">
                  <c:v>7.6990445433139362E-2</c:v>
                </c:pt>
                <c:pt idx="5">
                  <c:v>-5.289907316639246E-2</c:v>
                </c:pt>
                <c:pt idx="6">
                  <c:v>7.2370972836786868E-2</c:v>
                </c:pt>
                <c:pt idx="7">
                  <c:v>-1.5389205678009193E-2</c:v>
                </c:pt>
                <c:pt idx="8">
                  <c:v>-0.37220305286206407</c:v>
                </c:pt>
                <c:pt idx="9">
                  <c:v>-5.0996558832478514E-3</c:v>
                </c:pt>
                <c:pt idx="10">
                  <c:v>0.19306613926027583</c:v>
                </c:pt>
                <c:pt idx="11">
                  <c:v>3.7888718559790646E-3</c:v>
                </c:pt>
                <c:pt idx="12">
                  <c:v>6.9661409248660822E-3</c:v>
                </c:pt>
                <c:pt idx="13">
                  <c:v>2.4159997235653225E-3</c:v>
                </c:pt>
                <c:pt idx="14">
                  <c:v>-6.0229083493497593E-2</c:v>
                </c:pt>
                <c:pt idx="15">
                  <c:v>-2.2821530450725477E-2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A-4F57-9DBD-4BE2BC225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25392"/>
        <c:axId val="1544723040"/>
      </c:barChart>
      <c:catAx>
        <c:axId val="1544725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3040"/>
        <c:crosses val="autoZero"/>
        <c:auto val="1"/>
        <c:lblAlgn val="ctr"/>
        <c:lblOffset val="100"/>
        <c:noMultiLvlLbl val="0"/>
      </c:catAx>
      <c:valAx>
        <c:axId val="15447230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5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62477131504943"/>
          <c:y val="0.79710989888019479"/>
          <c:w val="0.26777047956006522"/>
          <c:h val="0.190350916166827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9.9715002729921912E-2"/>
          <c:w val="0.602430562273082"/>
          <c:h val="0.1722396542537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СПО!$X$14600:$AF$14601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СПО!$X$14618:$AF$14618</c:f>
              <c:numCache>
                <c:formatCode>0.00</c:formatCode>
                <c:ptCount val="9"/>
                <c:pt idx="0">
                  <c:v>-0.4470874618101206</c:v>
                </c:pt>
                <c:pt idx="1">
                  <c:v>-0.43490339507962394</c:v>
                </c:pt>
                <c:pt idx="2">
                  <c:v>-0.39578504915518664</c:v>
                </c:pt>
                <c:pt idx="3">
                  <c:v>-0.45679457540217472</c:v>
                </c:pt>
                <c:pt idx="4">
                  <c:v>-0.35701419261018952</c:v>
                </c:pt>
                <c:pt idx="5">
                  <c:v>-0.46451769100946594</c:v>
                </c:pt>
                <c:pt idx="6">
                  <c:v>-0.41118296824095957</c:v>
                </c:pt>
                <c:pt idx="7">
                  <c:v>-0.35677613430928101</c:v>
                </c:pt>
                <c:pt idx="8">
                  <c:v>-0.39176809282262681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D2-4731-B352-57AE614F3C27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СПО!$X$14600:$AF$14601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СПО!$X$14619:$AF$14619</c:f>
              <c:numCache>
                <c:formatCode>0.00</c:formatCode>
                <c:ptCount val="9"/>
                <c:pt idx="0">
                  <c:v>-9.7283641562994738E-2</c:v>
                </c:pt>
                <c:pt idx="1">
                  <c:v>4.8788070136387418E-3</c:v>
                </c:pt>
                <c:pt idx="2">
                  <c:v>1.3873099800593813E-2</c:v>
                </c:pt>
                <c:pt idx="3">
                  <c:v>4.7050385134984829E-2</c:v>
                </c:pt>
                <c:pt idx="4">
                  <c:v>-1.8459663338919796E-2</c:v>
                </c:pt>
                <c:pt idx="5">
                  <c:v>-8.2025554416071955E-3</c:v>
                </c:pt>
                <c:pt idx="6">
                  <c:v>4.1342369995042816E-2</c:v>
                </c:pt>
                <c:pt idx="7">
                  <c:v>5.4830491127283665E-2</c:v>
                </c:pt>
                <c:pt idx="8">
                  <c:v>6.8344220785308885E-2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D2-4731-B352-57AE614F3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7288"/>
        <c:axId val="1554529056"/>
      </c:barChart>
      <c:catAx>
        <c:axId val="1554537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29056"/>
        <c:crosses val="autoZero"/>
        <c:auto val="1"/>
        <c:lblAlgn val="ctr"/>
        <c:lblOffset val="100"/>
        <c:noMultiLvlLbl val="0"/>
      </c:catAx>
      <c:valAx>
        <c:axId val="15545290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72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1224633105072392"/>
          <c:w val="0.57376553360805327"/>
          <c:h val="0.24422062373782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СПО!$X$14631:$AF$14631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CB-4B65-882C-DE5BB50C27C0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СПО!$X$14632:$AF$14632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CB-4B65-882C-DE5BB50C27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6312"/>
        <c:axId val="1554537680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СПО!$X$14644:$AF$14644</c:f>
              <c:numCache>
                <c:formatCode>0.00</c:formatCode>
                <c:ptCount val="9"/>
                <c:pt idx="0">
                  <c:v>4.5942061531551763</c:v>
                </c:pt>
                <c:pt idx="1">
                  <c:v>4.3927689198293285</c:v>
                </c:pt>
                <c:pt idx="2">
                  <c:v>4.417022232203009</c:v>
                </c:pt>
                <c:pt idx="3">
                  <c:v>4.5136249141286928</c:v>
                </c:pt>
                <c:pt idx="4">
                  <c:v>4.5517628565012354</c:v>
                </c:pt>
                <c:pt idx="5">
                  <c:v>4.4769818100157197</c:v>
                </c:pt>
                <c:pt idx="6">
                  <c:v>4.5016842578037277</c:v>
                </c:pt>
                <c:pt idx="7">
                  <c:v>4.4940489557601619</c:v>
                </c:pt>
                <c:pt idx="8">
                  <c:v>4.4951717942959801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CB-4B65-882C-DE5BB50C27C0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СПО!$X$14645:$AF$14645</c:f>
              <c:numCache>
                <c:formatCode>0.00</c:formatCode>
                <c:ptCount val="9"/>
                <c:pt idx="0">
                  <c:v>4.628126281262813</c:v>
                </c:pt>
                <c:pt idx="1">
                  <c:v>4.4538745387453877</c:v>
                </c:pt>
                <c:pt idx="2">
                  <c:v>4.4858548585485858</c:v>
                </c:pt>
                <c:pt idx="3">
                  <c:v>4.5464344941956885</c:v>
                </c:pt>
                <c:pt idx="4">
                  <c:v>4.6027060270602709</c:v>
                </c:pt>
                <c:pt idx="5">
                  <c:v>4.5067650676506767</c:v>
                </c:pt>
                <c:pt idx="6">
                  <c:v>4.5436654366543667</c:v>
                </c:pt>
                <c:pt idx="7">
                  <c:v>4.5231652316523165</c:v>
                </c:pt>
                <c:pt idx="8">
                  <c:v>4.5325953259532596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CB-4B65-882C-DE5BB50C27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6312"/>
        <c:axId val="1554537680"/>
      </c:lineChart>
      <c:catAx>
        <c:axId val="1554526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7680"/>
        <c:crosses val="autoZero"/>
        <c:auto val="1"/>
        <c:lblAlgn val="ctr"/>
        <c:lblOffset val="100"/>
        <c:noMultiLvlLbl val="0"/>
      </c:catAx>
      <c:valAx>
        <c:axId val="1554537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6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56129286050541E-2"/>
          <c:y val="9.5537893289654577E-2"/>
          <c:w val="0.58056732466181282"/>
          <c:h val="0.17098849485919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СПО!$X$14646:$AF$14646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1B-4D7D-BB2A-7059D72D0EAE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СПО!$X$14647:$AF$14647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1B-4D7D-BB2A-7059D72D0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8072"/>
        <c:axId val="1554531408"/>
      </c:barChart>
      <c:catAx>
        <c:axId val="1554538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1408"/>
        <c:crosses val="autoZero"/>
        <c:auto val="1"/>
        <c:lblAlgn val="ctr"/>
        <c:lblOffset val="100"/>
        <c:noMultiLvlLbl val="0"/>
      </c:catAx>
      <c:valAx>
        <c:axId val="1554531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8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7647232056680875"/>
          <c:h val="0.2671685776120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СПО!$X$14659:$AF$14659</c:f>
              <c:numCache>
                <c:formatCode>0.00</c:formatCode>
                <c:ptCount val="9"/>
                <c:pt idx="0">
                  <c:v>4.0845323741007196</c:v>
                </c:pt>
                <c:pt idx="1">
                  <c:v>3.8812949640287768</c:v>
                </c:pt>
                <c:pt idx="2">
                  <c:v>3.9460431654676258</c:v>
                </c:pt>
                <c:pt idx="3">
                  <c:v>3.9945652173913042</c:v>
                </c:pt>
                <c:pt idx="4">
                  <c:v>4.1744604316546763</c:v>
                </c:pt>
                <c:pt idx="5">
                  <c:v>3.9748201438848922</c:v>
                </c:pt>
                <c:pt idx="6">
                  <c:v>4.0647482014388485</c:v>
                </c:pt>
                <c:pt idx="7">
                  <c:v>4.0935251798561154</c:v>
                </c:pt>
                <c:pt idx="8">
                  <c:v>4.0773381294964031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23-49D9-966B-688CA40E73AE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СПО!$X$14660:$AF$14660</c:f>
              <c:numCache>
                <c:formatCode>0.00</c:formatCode>
                <c:ptCount val="9"/>
                <c:pt idx="0">
                  <c:v>4.4441687344913152</c:v>
                </c:pt>
                <c:pt idx="1">
                  <c:v>4.3486352357320097</c:v>
                </c:pt>
                <c:pt idx="2">
                  <c:v>4.3908188585607943</c:v>
                </c:pt>
                <c:pt idx="3">
                  <c:v>4.4956413449564137</c:v>
                </c:pt>
                <c:pt idx="4">
                  <c:v>4.5173697270471465</c:v>
                </c:pt>
                <c:pt idx="5">
                  <c:v>4.4317617866004966</c:v>
                </c:pt>
                <c:pt idx="6">
                  <c:v>4.518610421836228</c:v>
                </c:pt>
                <c:pt idx="7">
                  <c:v>4.5012406947890815</c:v>
                </c:pt>
                <c:pt idx="8">
                  <c:v>4.5421836228287837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23-49D9-966B-688CA40E7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096"/>
        <c:axId val="155453023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СПО!$X$14672:$AF$14672</c:f>
              <c:numCache>
                <c:formatCode>0.00</c:formatCode>
                <c:ptCount val="9"/>
                <c:pt idx="0">
                  <c:v>4.4976050511648165</c:v>
                </c:pt>
                <c:pt idx="1">
                  <c:v>4.2749836708033966</c:v>
                </c:pt>
                <c:pt idx="2">
                  <c:v>4.3017635532331813</c:v>
                </c:pt>
                <c:pt idx="3">
                  <c:v>4.4170045175489401</c:v>
                </c:pt>
                <c:pt idx="4">
                  <c:v>4.5192684519921622</c:v>
                </c:pt>
                <c:pt idx="5">
                  <c:v>4.4171565425647721</c:v>
                </c:pt>
                <c:pt idx="6">
                  <c:v>4.4607010668408451</c:v>
                </c:pt>
                <c:pt idx="7">
                  <c:v>4.4261920313520573</c:v>
                </c:pt>
                <c:pt idx="8">
                  <c:v>4.4538428042673637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23-49D9-966B-688CA40E73AE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СПО!$X$14673:$AF$14673</c:f>
              <c:numCache>
                <c:formatCode>0.00</c:formatCode>
                <c:ptCount val="9"/>
                <c:pt idx="0">
                  <c:v>4.4955427372836914</c:v>
                </c:pt>
                <c:pt idx="1">
                  <c:v>4.2848453067645513</c:v>
                </c:pt>
                <c:pt idx="2">
                  <c:v>4.3194546407970638</c:v>
                </c:pt>
                <c:pt idx="3">
                  <c:v>4.3970069481560659</c:v>
                </c:pt>
                <c:pt idx="4">
                  <c:v>4.5001573151546932</c:v>
                </c:pt>
                <c:pt idx="5">
                  <c:v>4.4048243314105928</c:v>
                </c:pt>
                <c:pt idx="6">
                  <c:v>4.4425799685369691</c:v>
                </c:pt>
                <c:pt idx="7">
                  <c:v>4.4055584687991614</c:v>
                </c:pt>
                <c:pt idx="8">
                  <c:v>4.4431043523859461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23-49D9-966B-688CA40E7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096"/>
        <c:axId val="1554530232"/>
      </c:lineChart>
      <c:catAx>
        <c:axId val="1554527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0232"/>
        <c:crosses val="autoZero"/>
        <c:auto val="1"/>
        <c:lblAlgn val="ctr"/>
        <c:lblOffset val="100"/>
        <c:noMultiLvlLbl val="0"/>
      </c:catAx>
      <c:valAx>
        <c:axId val="15545302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9715002729921912E-2"/>
          <c:w val="0.60380373215018879"/>
          <c:h val="0.1710934159545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СПО!$F$14674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СПО!$X$14674:$AF$14674</c:f>
              <c:numCache>
                <c:formatCode>0.00</c:formatCode>
                <c:ptCount val="9"/>
                <c:pt idx="0">
                  <c:v>-0.41307267706409689</c:v>
                </c:pt>
                <c:pt idx="1">
                  <c:v>-0.39368870677461976</c:v>
                </c:pt>
                <c:pt idx="2">
                  <c:v>-0.35572038776555548</c:v>
                </c:pt>
                <c:pt idx="3">
                  <c:v>-0.42243930015763587</c:v>
                </c:pt>
                <c:pt idx="4">
                  <c:v>-0.34480802033748592</c:v>
                </c:pt>
                <c:pt idx="5">
                  <c:v>-0.44233639867987984</c:v>
                </c:pt>
                <c:pt idx="6">
                  <c:v>-0.39595286540199659</c:v>
                </c:pt>
                <c:pt idx="7">
                  <c:v>-0.33266685149594188</c:v>
                </c:pt>
                <c:pt idx="8">
                  <c:v>-0.37650467477096061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49-4F02-B183-559A108247B3}"/>
            </c:ext>
          </c:extLst>
        </c:ser>
        <c:ser>
          <c:idx val="1"/>
          <c:order val="1"/>
          <c:tx>
            <c:strRef>
              <c:f>СПО!$F$14675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СПО!$X$14675:$AF$14675</c:f>
              <c:numCache>
                <c:formatCode>0.00</c:formatCode>
                <c:ptCount val="9"/>
                <c:pt idx="0">
                  <c:v>-5.1374002792376139E-2</c:v>
                </c:pt>
                <c:pt idx="1">
                  <c:v>6.3789928967458387E-2</c:v>
                </c:pt>
                <c:pt idx="2">
                  <c:v>7.1364217763730586E-2</c:v>
                </c:pt>
                <c:pt idx="3">
                  <c:v>9.8634396800347801E-2</c:v>
                </c:pt>
                <c:pt idx="4">
                  <c:v>1.7212411892453261E-2</c:v>
                </c:pt>
                <c:pt idx="5">
                  <c:v>2.6937455189903758E-2</c:v>
                </c:pt>
                <c:pt idx="6">
                  <c:v>7.6030453299258838E-2</c:v>
                </c:pt>
                <c:pt idx="7">
                  <c:v>9.5682225989920155E-2</c:v>
                </c:pt>
                <c:pt idx="8">
                  <c:v>9.9079270442837597E-2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9-4F02-B183-559A10824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016"/>
        <c:axId val="1554534152"/>
      </c:barChart>
      <c:catAx>
        <c:axId val="1554531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4152"/>
        <c:crosses val="autoZero"/>
        <c:auto val="1"/>
        <c:lblAlgn val="ctr"/>
        <c:lblOffset val="100"/>
        <c:noMultiLvlLbl val="0"/>
      </c:catAx>
      <c:valAx>
        <c:axId val="1554534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0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104332353192694"/>
          <c:w val="0.60517109808448388"/>
          <c:h val="0.240061110782204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СПО!$X$14632:$AF$14632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04-4FED-8C69-F7DA96B4CE40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СПО!$X$14660:$AF$14660</c:f>
              <c:numCache>
                <c:formatCode>0.00</c:formatCode>
                <c:ptCount val="9"/>
                <c:pt idx="0">
                  <c:v>4.4441687344913152</c:v>
                </c:pt>
                <c:pt idx="1">
                  <c:v>4.3486352357320097</c:v>
                </c:pt>
                <c:pt idx="2">
                  <c:v>4.3908188585607943</c:v>
                </c:pt>
                <c:pt idx="3">
                  <c:v>4.4956413449564137</c:v>
                </c:pt>
                <c:pt idx="4">
                  <c:v>4.5173697270471465</c:v>
                </c:pt>
                <c:pt idx="5">
                  <c:v>4.4317617866004966</c:v>
                </c:pt>
                <c:pt idx="6">
                  <c:v>4.518610421836228</c:v>
                </c:pt>
                <c:pt idx="7">
                  <c:v>4.5012406947890815</c:v>
                </c:pt>
                <c:pt idx="8">
                  <c:v>4.5421836228287837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04-4FED-8C69-F7DA96B4C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5328"/>
        <c:axId val="1554529448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СПО!$X$14631:$AF$14631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04-4FED-8C69-F7DA96B4CE40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СПО!$X$14659:$AF$14659</c:f>
              <c:numCache>
                <c:formatCode>0.00</c:formatCode>
                <c:ptCount val="9"/>
                <c:pt idx="0">
                  <c:v>4.0845323741007196</c:v>
                </c:pt>
                <c:pt idx="1">
                  <c:v>3.8812949640287768</c:v>
                </c:pt>
                <c:pt idx="2">
                  <c:v>3.9460431654676258</c:v>
                </c:pt>
                <c:pt idx="3">
                  <c:v>3.9945652173913042</c:v>
                </c:pt>
                <c:pt idx="4">
                  <c:v>4.1744604316546763</c:v>
                </c:pt>
                <c:pt idx="5">
                  <c:v>3.9748201438848922</c:v>
                </c:pt>
                <c:pt idx="6">
                  <c:v>4.0647482014388485</c:v>
                </c:pt>
                <c:pt idx="7">
                  <c:v>4.0935251798561154</c:v>
                </c:pt>
                <c:pt idx="8">
                  <c:v>4.0773381294964031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04-4FED-8C69-F7DA96B4C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35328"/>
        <c:axId val="1554529448"/>
      </c:lineChart>
      <c:catAx>
        <c:axId val="155453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448"/>
        <c:crosses val="autoZero"/>
        <c:auto val="1"/>
        <c:lblAlgn val="ctr"/>
        <c:lblOffset val="100"/>
        <c:noMultiLvlLbl val="0"/>
      </c:catAx>
      <c:valAx>
        <c:axId val="1554529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5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06005499312586"/>
          <c:w val="0.58875733285182108"/>
          <c:h val="0.16385797119836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СПО!$X$14678:$AF$14678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4-44E6-ABD1-B256DA929B22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СПО!$X$14679:$AF$14679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64-44E6-ABD1-B256DA929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6112"/>
        <c:axId val="1554536504"/>
      </c:barChart>
      <c:catAx>
        <c:axId val="15545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6504"/>
        <c:crosses val="autoZero"/>
        <c:auto val="1"/>
        <c:lblAlgn val="ctr"/>
        <c:lblOffset val="100"/>
        <c:noMultiLvlLbl val="0"/>
      </c:catAx>
      <c:valAx>
        <c:axId val="1554536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7297920683748E-2"/>
          <c:y val="0.1164410369756412"/>
          <c:w val="0.61064271143011295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СПО!$AG$14600:$AL$14601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СПО!$AG$14602:$AL$14602</c:f>
              <c:numCache>
                <c:formatCode>0.00</c:formatCode>
                <c:ptCount val="6"/>
                <c:pt idx="0">
                  <c:v>4.0234234234234236</c:v>
                </c:pt>
                <c:pt idx="1">
                  <c:v>4.0629496402877701</c:v>
                </c:pt>
                <c:pt idx="2">
                  <c:v>4.1996402877697845</c:v>
                </c:pt>
                <c:pt idx="3">
                  <c:v>4.1582733812949639</c:v>
                </c:pt>
                <c:pt idx="4">
                  <c:v>3.9622302158273381</c:v>
                </c:pt>
                <c:pt idx="5">
                  <c:v>4.1651542649727764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D4-404B-80A1-CEE2011EA4BC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СПО!$AG$14600:$AL$14601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СПО!$AG$14603:$AL$14603</c:f>
              <c:numCache>
                <c:formatCode>0.00</c:formatCode>
                <c:ptCount val="6"/>
                <c:pt idx="0">
                  <c:v>4.4059775840597757</c:v>
                </c:pt>
                <c:pt idx="1">
                  <c:v>4.4962779156327546</c:v>
                </c:pt>
                <c:pt idx="2">
                  <c:v>4.5471464019851116</c:v>
                </c:pt>
                <c:pt idx="3">
                  <c:v>4.5521091811414394</c:v>
                </c:pt>
                <c:pt idx="4">
                  <c:v>4.419354838709677</c:v>
                </c:pt>
                <c:pt idx="5">
                  <c:v>4.5992509363295877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D4-404B-80A1-CEE2011EA4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880"/>
        <c:axId val="1554530624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СПО!$AG$14600:$AL$14601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СПО!$AG$14616:$AL$14616</c:f>
              <c:numCache>
                <c:formatCode>0.00</c:formatCode>
                <c:ptCount val="6"/>
                <c:pt idx="0">
                  <c:v>4.4637457801262297</c:v>
                </c:pt>
                <c:pt idx="1">
                  <c:v>4.4728817251143544</c:v>
                </c:pt>
                <c:pt idx="2">
                  <c:v>4.5272634865316199</c:v>
                </c:pt>
                <c:pt idx="3">
                  <c:v>4.5190590285340884</c:v>
                </c:pt>
                <c:pt idx="4">
                  <c:v>4.4051404922674795</c:v>
                </c:pt>
                <c:pt idx="5">
                  <c:v>4.4846644630640329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D4-404B-80A1-CEE2011EA4BC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СПО!$AG$14600:$AL$14601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СПО!$AG$14617:$AL$14617</c:f>
              <c:numCache>
                <c:formatCode>0.00</c:formatCode>
                <c:ptCount val="6"/>
                <c:pt idx="0">
                  <c:v>4.4739460953697305</c:v>
                </c:pt>
                <c:pt idx="1">
                  <c:v>4.4825481725296576</c:v>
                </c:pt>
                <c:pt idx="2">
                  <c:v>4.5430981279572107</c:v>
                </c:pt>
                <c:pt idx="3">
                  <c:v>4.5194404443530134</c:v>
                </c:pt>
                <c:pt idx="4">
                  <c:v>4.4128780086401971</c:v>
                </c:pt>
                <c:pt idx="5">
                  <c:v>4.4829299453474345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D4-404B-80A1-CEE2011EA4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880"/>
        <c:axId val="1554530624"/>
      </c:lineChart>
      <c:catAx>
        <c:axId val="1554527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0624"/>
        <c:crosses val="autoZero"/>
        <c:auto val="1"/>
        <c:lblAlgn val="ctr"/>
        <c:lblOffset val="100"/>
        <c:noMultiLvlLbl val="0"/>
      </c:catAx>
      <c:valAx>
        <c:axId val="1554530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1.0251712948595141E-2"/>
              <c:y val="0.3087430320337707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562651413045109"/>
          <c:h val="0.19169922838592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СПО!$AG$14600:$AL$14601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СПО!$AG$14618:$AL$14618</c:f>
              <c:numCache>
                <c:formatCode>0.00</c:formatCode>
                <c:ptCount val="6"/>
                <c:pt idx="0">
                  <c:v>-0.44032235670280606</c:v>
                </c:pt>
                <c:pt idx="1">
                  <c:v>-0.40993208482658439</c:v>
                </c:pt>
                <c:pt idx="2">
                  <c:v>-0.32762319876183543</c:v>
                </c:pt>
                <c:pt idx="3">
                  <c:v>-0.36078564723912443</c:v>
                </c:pt>
                <c:pt idx="4">
                  <c:v>-0.44291027644014136</c:v>
                </c:pt>
                <c:pt idx="5">
                  <c:v>-0.31951019809125647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2B-4B5B-9E09-9ADA4887CE5E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СПО!$AG$14600:$AL$14601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СПО!$AG$14619:$AL$14619</c:f>
              <c:numCache>
                <c:formatCode>0.00</c:formatCode>
                <c:ptCount val="6"/>
                <c:pt idx="0">
                  <c:v>-6.7968511309954849E-2</c:v>
                </c:pt>
                <c:pt idx="1">
                  <c:v>1.3729743103096936E-2</c:v>
                </c:pt>
                <c:pt idx="2">
                  <c:v>4.0482740279008667E-3</c:v>
                </c:pt>
                <c:pt idx="3">
                  <c:v>3.2668736788425967E-2</c:v>
                </c:pt>
                <c:pt idx="4">
                  <c:v>6.4768300694799663E-3</c:v>
                </c:pt>
                <c:pt idx="5">
                  <c:v>0.11632099098215321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2B-4B5B-9E09-9ADA4887C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800"/>
        <c:axId val="1554532192"/>
      </c:barChart>
      <c:catAx>
        <c:axId val="15545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2192"/>
        <c:crosses val="autoZero"/>
        <c:auto val="1"/>
        <c:lblAlgn val="ctr"/>
        <c:lblOffset val="100"/>
        <c:noMultiLvlLbl val="0"/>
      </c:catAx>
      <c:valAx>
        <c:axId val="1554532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598066689032291"/>
          <c:w val="0.60380373215018879"/>
          <c:h val="0.25256612660259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СПО!$AG$14631:$AL$14631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C1-4DDD-9425-A125B246ECFC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СПО!$AG$14632:$AL$14632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C1-4DDD-9425-A125B246E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424"/>
        <c:axId val="1554539248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СПО!$AG$14644:$AL$14644</c:f>
              <c:numCache>
                <c:formatCode>0.00</c:formatCode>
                <c:ptCount val="6"/>
                <c:pt idx="0">
                  <c:v>4.5235944908557233</c:v>
                </c:pt>
                <c:pt idx="1">
                  <c:v>4.5203233774983156</c:v>
                </c:pt>
                <c:pt idx="2">
                  <c:v>4.5499663148439256</c:v>
                </c:pt>
                <c:pt idx="3">
                  <c:v>4.5584998877161462</c:v>
                </c:pt>
                <c:pt idx="4">
                  <c:v>4.4794520547945202</c:v>
                </c:pt>
                <c:pt idx="5">
                  <c:v>4.4620177330457702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C1-4DDD-9425-A125B246ECFC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СПО!$AG$14645:$AL$14645</c:f>
              <c:numCache>
                <c:formatCode>0.00</c:formatCode>
                <c:ptCount val="6"/>
                <c:pt idx="0">
                  <c:v>4.5581299131154323</c:v>
                </c:pt>
                <c:pt idx="1">
                  <c:v>4.5533005330053298</c:v>
                </c:pt>
                <c:pt idx="2">
                  <c:v>4.6018860188601884</c:v>
                </c:pt>
                <c:pt idx="3">
                  <c:v>4.5842558425584254</c:v>
                </c:pt>
                <c:pt idx="4">
                  <c:v>4.5133251332513327</c:v>
                </c:pt>
                <c:pt idx="5">
                  <c:v>4.5331605098293366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CC1-4DDD-9425-A125B246E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0424"/>
        <c:axId val="1554539248"/>
      </c:lineChart>
      <c:catAx>
        <c:axId val="1554540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9248"/>
        <c:crosses val="autoZero"/>
        <c:auto val="1"/>
        <c:lblAlgn val="ctr"/>
        <c:lblOffset val="100"/>
        <c:noMultiLvlLbl val="0"/>
      </c:catAx>
      <c:valAx>
        <c:axId val="15545392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4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С'!$E$63</c:f>
              <c:strCache>
                <c:ptCount val="1"/>
                <c:pt idx="0">
                  <c:v>Удовлетворенность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С'!$E$64:$E$79</c:f>
              <c:numCache>
                <c:formatCode>0.00</c:formatCode>
                <c:ptCount val="16"/>
                <c:pt idx="0">
                  <c:v>0.20572015408841579</c:v>
                </c:pt>
                <c:pt idx="1">
                  <c:v>-0.18432875104761226</c:v>
                </c:pt>
                <c:pt idx="2">
                  <c:v>-0.21261862186336156</c:v>
                </c:pt>
                <c:pt idx="3">
                  <c:v>0.26719977530564049</c:v>
                </c:pt>
                <c:pt idx="4">
                  <c:v>-4.0783850982532475E-2</c:v>
                </c:pt>
                <c:pt idx="5">
                  <c:v>8.9324901287684541E-2</c:v>
                </c:pt>
                <c:pt idx="6">
                  <c:v>-3.0953274958336295E-2</c:v>
                </c:pt>
                <c:pt idx="7">
                  <c:v>-2.9407558172496813E-3</c:v>
                </c:pt>
                <c:pt idx="8">
                  <c:v>0.33138687715649884</c:v>
                </c:pt>
                <c:pt idx="9">
                  <c:v>-6.8395751038004021E-2</c:v>
                </c:pt>
                <c:pt idx="10">
                  <c:v>-0.67163564343255655</c:v>
                </c:pt>
                <c:pt idx="11">
                  <c:v>-2.2758480446678497E-2</c:v>
                </c:pt>
                <c:pt idx="12">
                  <c:v>6.1959536054161407E-2</c:v>
                </c:pt>
                <c:pt idx="13">
                  <c:v>1.7583268107878768E-2</c:v>
                </c:pt>
                <c:pt idx="14">
                  <c:v>-3.2340033331641808E-2</c:v>
                </c:pt>
                <c:pt idx="15">
                  <c:v>8.0819449931319676E-2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68-4365-A36C-CEC2BB9371D0}"/>
            </c:ext>
          </c:extLst>
        </c:ser>
        <c:ser>
          <c:idx val="1"/>
          <c:order val="1"/>
          <c:tx>
            <c:strRef>
              <c:f>'Эксперимент% С'!$F$63</c:f>
              <c:strCache>
                <c:ptCount val="1"/>
                <c:pt idx="0">
                  <c:v>Запрос Специальность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С'!$F$64:$F$79</c:f>
              <c:numCache>
                <c:formatCode>0.00</c:formatCode>
                <c:ptCount val="16"/>
                <c:pt idx="0">
                  <c:v>-1.4621556562451472</c:v>
                </c:pt>
                <c:pt idx="1">
                  <c:v>-0.30838344937946616</c:v>
                </c:pt>
                <c:pt idx="2">
                  <c:v>-0.39315038702674021</c:v>
                </c:pt>
                <c:pt idx="3">
                  <c:v>-0.79814797800816295</c:v>
                </c:pt>
                <c:pt idx="4">
                  <c:v>-0.25187215761461679</c:v>
                </c:pt>
                <c:pt idx="5">
                  <c:v>-8.2338282320066986E-2</c:v>
                </c:pt>
                <c:pt idx="6">
                  <c:v>-0.2094886887909789</c:v>
                </c:pt>
                <c:pt idx="7">
                  <c:v>2.5975026895894034E-2</c:v>
                </c:pt>
                <c:pt idx="8">
                  <c:v>-0.24716288330087904</c:v>
                </c:pt>
                <c:pt idx="9">
                  <c:v>-0.30367417506572841</c:v>
                </c:pt>
                <c:pt idx="10">
                  <c:v>-0.10588465388875394</c:v>
                </c:pt>
                <c:pt idx="11">
                  <c:v>-7.9538489879810603E-2</c:v>
                </c:pt>
                <c:pt idx="12">
                  <c:v>-0.20477941447724118</c:v>
                </c:pt>
                <c:pt idx="13">
                  <c:v>-0.15768667133986727</c:v>
                </c:pt>
                <c:pt idx="14">
                  <c:v>-0.72750886330210041</c:v>
                </c:pt>
                <c:pt idx="15">
                  <c:v>-0.24245360898714133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68-4365-A36C-CEC2BB937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7596680"/>
        <c:axId val="1547599816"/>
      </c:radarChart>
      <c:catAx>
        <c:axId val="1547596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9816"/>
        <c:crosses val="autoZero"/>
        <c:auto val="1"/>
        <c:lblAlgn val="ctr"/>
        <c:lblOffset val="100"/>
        <c:noMultiLvlLbl val="0"/>
      </c:catAx>
      <c:valAx>
        <c:axId val="15475998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6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335666681359847"/>
          <c:y val="4.273859706930571E-3"/>
          <c:w val="0.34835911268985109"/>
          <c:h val="6.7386545505004045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496151126072372E-2"/>
          <c:y val="9.4512363586130688E-2"/>
          <c:w val="0.50007179692219061"/>
          <c:h val="0.1839893368592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СПО!$AG$14646:$AL$14646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EC-44B5-9F1B-E07F20BEFA5C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СПО!$AG$14647:$AL$14647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EC-44B5-9F1B-E07F20BEF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032"/>
        <c:axId val="1554540816"/>
      </c:barChart>
      <c:catAx>
        <c:axId val="155454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0816"/>
        <c:crosses val="autoZero"/>
        <c:auto val="1"/>
        <c:lblAlgn val="ctr"/>
        <c:lblOffset val="100"/>
        <c:noMultiLvlLbl val="0"/>
      </c:catAx>
      <c:valAx>
        <c:axId val="1554540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557485903942598"/>
          <c:y val="0.95222406409725102"/>
          <c:w val="0.19667982227037345"/>
          <c:h val="3.52446075819469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609531463060354"/>
          <c:w val="0.58473674835503042"/>
          <c:h val="0.23966235383292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СПО!$AG$14659:$AL$14659</c:f>
              <c:numCache>
                <c:formatCode>0.00</c:formatCode>
                <c:ptCount val="6"/>
                <c:pt idx="0">
                  <c:v>4.0234234234234236</c:v>
                </c:pt>
                <c:pt idx="1">
                  <c:v>4.0629496402877701</c:v>
                </c:pt>
                <c:pt idx="2">
                  <c:v>4.1996402877697845</c:v>
                </c:pt>
                <c:pt idx="3">
                  <c:v>4.1582733812949639</c:v>
                </c:pt>
                <c:pt idx="4">
                  <c:v>3.9622302158273381</c:v>
                </c:pt>
                <c:pt idx="5">
                  <c:v>4.1651542649727764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53-4C31-89E1-BE4733AF639B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СПО!$AG$14660:$AL$14660</c:f>
              <c:numCache>
                <c:formatCode>0.00</c:formatCode>
                <c:ptCount val="6"/>
                <c:pt idx="0">
                  <c:v>4.4059775840597757</c:v>
                </c:pt>
                <c:pt idx="1">
                  <c:v>4.4962779156327546</c:v>
                </c:pt>
                <c:pt idx="2">
                  <c:v>4.5471464019851116</c:v>
                </c:pt>
                <c:pt idx="3">
                  <c:v>4.5521091811414394</c:v>
                </c:pt>
                <c:pt idx="4">
                  <c:v>4.419354838709677</c:v>
                </c:pt>
                <c:pt idx="5">
                  <c:v>4.5992509363295877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53-4C31-89E1-BE4733AF6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1600"/>
        <c:axId val="155454199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СПО!$AG$14672:$AL$14672</c:f>
              <c:numCache>
                <c:formatCode>0.00</c:formatCode>
                <c:ptCount val="6"/>
                <c:pt idx="0">
                  <c:v>4.4318006395412946</c:v>
                </c:pt>
                <c:pt idx="1">
                  <c:v>4.4476377095580233</c:v>
                </c:pt>
                <c:pt idx="2">
                  <c:v>4.5138253864576532</c:v>
                </c:pt>
                <c:pt idx="3">
                  <c:v>4.4985848029610276</c:v>
                </c:pt>
                <c:pt idx="4">
                  <c:v>4.3652296973655567</c:v>
                </c:pt>
                <c:pt idx="5">
                  <c:v>4.4939731374124667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53-4C31-89E1-BE4733AF639B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СПО!$AG$14673:$AL$14673</c:f>
              <c:numCache>
                <c:formatCode>0.00</c:formatCode>
                <c:ptCount val="6"/>
                <c:pt idx="0">
                  <c:v>4.4288276880869475</c:v>
                </c:pt>
                <c:pt idx="1">
                  <c:v>4.4449921342422654</c:v>
                </c:pt>
                <c:pt idx="2">
                  <c:v>4.5112742527530152</c:v>
                </c:pt>
                <c:pt idx="3">
                  <c:v>4.4843209229155745</c:v>
                </c:pt>
                <c:pt idx="4">
                  <c:v>4.3598321971683269</c:v>
                </c:pt>
                <c:pt idx="5">
                  <c:v>4.4617779686493453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53-4C31-89E1-BE4733AF6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1600"/>
        <c:axId val="1554541992"/>
      </c:lineChart>
      <c:catAx>
        <c:axId val="155454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1992"/>
        <c:crosses val="autoZero"/>
        <c:auto val="1"/>
        <c:lblAlgn val="ctr"/>
        <c:lblOffset val="100"/>
        <c:noMultiLvlLbl val="0"/>
      </c:catAx>
      <c:valAx>
        <c:axId val="15545419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160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9835651686045388"/>
          <c:h val="0.1619825482341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СПО!$F$14674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СПО!$AG$14674:$AL$14674</c:f>
              <c:numCache>
                <c:formatCode>0.00</c:formatCode>
                <c:ptCount val="6"/>
                <c:pt idx="0">
                  <c:v>-0.40837721611787092</c:v>
                </c:pt>
                <c:pt idx="1">
                  <c:v>-0.38468806927025323</c:v>
                </c:pt>
                <c:pt idx="2">
                  <c:v>-0.3141850986878687</c:v>
                </c:pt>
                <c:pt idx="3">
                  <c:v>-0.34031142166606365</c:v>
                </c:pt>
                <c:pt idx="4">
                  <c:v>-0.40299948153821852</c:v>
                </c:pt>
                <c:pt idx="5">
                  <c:v>-0.32881887243969032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1E-42DE-AD2F-2A369BF10BC6}"/>
            </c:ext>
          </c:extLst>
        </c:ser>
        <c:ser>
          <c:idx val="1"/>
          <c:order val="1"/>
          <c:tx>
            <c:strRef>
              <c:f>СПО!$F$14675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СПО!$AG$14675:$AL$14675</c:f>
              <c:numCache>
                <c:formatCode>0.00</c:formatCode>
                <c:ptCount val="6"/>
                <c:pt idx="0">
                  <c:v>-2.2850104027171803E-2</c:v>
                </c:pt>
                <c:pt idx="1">
                  <c:v>5.1285781390489227E-2</c:v>
                </c:pt>
                <c:pt idx="2">
                  <c:v>3.5872149232096362E-2</c:v>
                </c:pt>
                <c:pt idx="3">
                  <c:v>6.7788258225864872E-2</c:v>
                </c:pt>
                <c:pt idx="4">
                  <c:v>5.9522641541350119E-2</c:v>
                </c:pt>
                <c:pt idx="5">
                  <c:v>0.13747296768024242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1E-42DE-AD2F-2A369BF10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112"/>
        <c:axId val="1554942776"/>
      </c:barChart>
      <c:catAx>
        <c:axId val="15549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2776"/>
        <c:crosses val="autoZero"/>
        <c:auto val="1"/>
        <c:lblAlgn val="ctr"/>
        <c:lblOffset val="100"/>
        <c:noMultiLvlLbl val="0"/>
      </c:catAx>
      <c:valAx>
        <c:axId val="15549427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522043297219427"/>
          <c:w val="0.59562533184580424"/>
          <c:h val="0.2338479071694985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СПО!$AG$14632:$AL$14632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2-4CA2-B1C4-AC57FFBD5E62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СПО!$AG$14660:$AL$14660</c:f>
              <c:numCache>
                <c:formatCode>0.00</c:formatCode>
                <c:ptCount val="6"/>
                <c:pt idx="0">
                  <c:v>4.4059775840597757</c:v>
                </c:pt>
                <c:pt idx="1">
                  <c:v>4.4962779156327546</c:v>
                </c:pt>
                <c:pt idx="2">
                  <c:v>4.5471464019851116</c:v>
                </c:pt>
                <c:pt idx="3">
                  <c:v>4.5521091811414394</c:v>
                </c:pt>
                <c:pt idx="4">
                  <c:v>4.419354838709677</c:v>
                </c:pt>
                <c:pt idx="5">
                  <c:v>4.5992509363295877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2-4CA2-B1C4-AC57FFBD5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2584"/>
        <c:axId val="1554943168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СПО!$AG$14631:$AL$14631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E2-4CA2-B1C4-AC57FFBD5E62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СПО!$AG$14659:$AL$14659</c:f>
              <c:numCache>
                <c:formatCode>0.00</c:formatCode>
                <c:ptCount val="6"/>
                <c:pt idx="0">
                  <c:v>4.0234234234234236</c:v>
                </c:pt>
                <c:pt idx="1">
                  <c:v>4.0629496402877701</c:v>
                </c:pt>
                <c:pt idx="2">
                  <c:v>4.1996402877697845</c:v>
                </c:pt>
                <c:pt idx="3">
                  <c:v>4.1582733812949639</c:v>
                </c:pt>
                <c:pt idx="4">
                  <c:v>3.9622302158273381</c:v>
                </c:pt>
                <c:pt idx="5">
                  <c:v>4.1651542649727764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E2-4CA2-B1C4-AC57FFBD5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2584"/>
        <c:axId val="1554943168"/>
      </c:lineChart>
      <c:catAx>
        <c:axId val="1554932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3168"/>
        <c:crosses val="autoZero"/>
        <c:auto val="1"/>
        <c:lblAlgn val="ctr"/>
        <c:lblOffset val="100"/>
        <c:noMultiLvlLbl val="0"/>
      </c:catAx>
      <c:valAx>
        <c:axId val="155494316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4775176129299628"/>
          <c:w val="0.60107716879370421"/>
          <c:h val="0.50415277037738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СПО!$AG$14678:$AL$14678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D-4056-BF00-A9328D12BA67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СПО!$AG$14679:$AL$14679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6D-4056-BF00-A9328D12B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936"/>
        <c:axId val="1554933760"/>
      </c:barChart>
      <c:catAx>
        <c:axId val="1554934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800"/>
            </a:pPr>
            <a:endParaRPr lang="ru-RU"/>
          </a:p>
        </c:txPr>
        <c:crossAx val="1554933760"/>
        <c:crosses val="autoZero"/>
        <c:auto val="1"/>
        <c:lblAlgn val="ctr"/>
        <c:lblOffset val="100"/>
        <c:noMultiLvlLbl val="0"/>
      </c:catAx>
      <c:valAx>
        <c:axId val="1554933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9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665219980182E-2"/>
          <c:y val="0.12679632151244252"/>
          <c:w val="0.58877248759138523"/>
          <c:h val="0.42102171439096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СПО!$AM$14600:$AP$14601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СПО!$AM$14602:$AP$14602</c:f>
              <c:numCache>
                <c:formatCode>0.00</c:formatCode>
                <c:ptCount val="4"/>
                <c:pt idx="0">
                  <c:v>4.0395683453237412</c:v>
                </c:pt>
                <c:pt idx="1">
                  <c:v>4.0161870503597124</c:v>
                </c:pt>
                <c:pt idx="2">
                  <c:v>4.2877697841726619</c:v>
                </c:pt>
                <c:pt idx="3">
                  <c:v>4.1762589928057556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AD-4D01-B7A0-7F84B53AF96F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СПО!$AM$14600:$AP$14601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СПО!$AM$14603:$AP$14603</c:f>
              <c:numCache>
                <c:formatCode>0.00</c:formatCode>
                <c:ptCount val="4"/>
                <c:pt idx="0">
                  <c:v>4.352357320099256</c:v>
                </c:pt>
                <c:pt idx="1">
                  <c:v>4.4392059553349874</c:v>
                </c:pt>
                <c:pt idx="2">
                  <c:v>4.6054590570719602</c:v>
                </c:pt>
                <c:pt idx="3">
                  <c:v>4.5049627791563278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AD-4D01-B7A0-7F84B53AF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1800"/>
        <c:axId val="1554938464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СПО!$AM$14600:$AP$14601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СПО!$AM$14616:$AP$14616</c:f>
              <c:numCache>
                <c:formatCode>0.00</c:formatCode>
                <c:ptCount val="4"/>
                <c:pt idx="0">
                  <c:v>4.3501052784433307</c:v>
                </c:pt>
                <c:pt idx="1">
                  <c:v>4.448195745298773</c:v>
                </c:pt>
                <c:pt idx="2">
                  <c:v>4.5617512524504464</c:v>
                </c:pt>
                <c:pt idx="3">
                  <c:v>4.4870398605968198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AD-4D01-B7A0-7F84B53AF96F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СПО!$AM$14600:$AP$14601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СПО!$AM$14617:$AP$14617</c:f>
              <c:numCache>
                <c:formatCode>0.00</c:formatCode>
                <c:ptCount val="4"/>
                <c:pt idx="0">
                  <c:v>4.366591236371117</c:v>
                </c:pt>
                <c:pt idx="1">
                  <c:v>4.442912980868134</c:v>
                </c:pt>
                <c:pt idx="2">
                  <c:v>4.5670986765411783</c:v>
                </c:pt>
                <c:pt idx="3">
                  <c:v>4.4980456696153057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AD-4D01-B7A0-7F84B53AF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1800"/>
        <c:axId val="1554938464"/>
      </c:lineChart>
      <c:catAx>
        <c:axId val="15549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464"/>
        <c:crosses val="autoZero"/>
        <c:auto val="1"/>
        <c:lblAlgn val="ctr"/>
        <c:lblOffset val="100"/>
        <c:noMultiLvlLbl val="0"/>
      </c:catAx>
      <c:valAx>
        <c:axId val="15549384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4148609713259527"/>
          <c:w val="0.57237731647180468"/>
          <c:h val="0.43981870687216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СПО!$AM$14600:$AP$14601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СПО!$AM$14618:$AP$14618</c:f>
              <c:numCache>
                <c:formatCode>0.00</c:formatCode>
                <c:ptCount val="4"/>
                <c:pt idx="0">
                  <c:v>-0.31053693311958952</c:v>
                </c:pt>
                <c:pt idx="1">
                  <c:v>-0.43200869493906069</c:v>
                </c:pt>
                <c:pt idx="2">
                  <c:v>-0.27398146827778458</c:v>
                </c:pt>
                <c:pt idx="3">
                  <c:v>-0.31078086779106417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0D-46CE-9C03-4CF25C0FC9E7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СПО!$AM$14600:$AP$14601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СПО!$AM$14619:$AP$14619</c:f>
              <c:numCache>
                <c:formatCode>0.00</c:formatCode>
                <c:ptCount val="4"/>
                <c:pt idx="0">
                  <c:v>-1.4233916271860991E-2</c:v>
                </c:pt>
                <c:pt idx="1">
                  <c:v>-3.7070255331466129E-3</c:v>
                </c:pt>
                <c:pt idx="2">
                  <c:v>3.8360380530781946E-2</c:v>
                </c:pt>
                <c:pt idx="3">
                  <c:v>6.9171095410220929E-3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0D-46CE-9C03-4CF25C0FC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152"/>
        <c:axId val="1554933368"/>
      </c:barChart>
      <c:catAx>
        <c:axId val="1554934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3368"/>
        <c:crosses val="autoZero"/>
        <c:auto val="1"/>
        <c:lblAlgn val="ctr"/>
        <c:lblOffset val="100"/>
        <c:noMultiLvlLbl val="0"/>
      </c:catAx>
      <c:valAx>
        <c:axId val="15549333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8056732466181282"/>
          <c:h val="0.43146448799163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СПО!$AM$14631:$AP$14631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2C-4C77-8899-68EF50A79979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СПО!$AM$14632:$AP$14632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2C-4C77-8899-68EF50A79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8856"/>
        <c:axId val="1554932192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СПО!$AM$14644:$AP$14644</c:f>
              <c:numCache>
                <c:formatCode>0.00</c:formatCode>
                <c:ptCount val="4"/>
                <c:pt idx="0">
                  <c:v>4.3620031439479003</c:v>
                </c:pt>
                <c:pt idx="1">
                  <c:v>4.5104423983831126</c:v>
                </c:pt>
                <c:pt idx="2">
                  <c:v>4.545474960700651</c:v>
                </c:pt>
                <c:pt idx="3">
                  <c:v>4.4468897372557823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2C-4C77-8899-68EF50A79979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СПО!$AM$14645:$AP$14645</c:f>
              <c:numCache>
                <c:formatCode>0.00</c:formatCode>
                <c:ptCount val="4"/>
                <c:pt idx="0">
                  <c:v>4.410209102091021</c:v>
                </c:pt>
                <c:pt idx="1">
                  <c:v>4.5418204182041819</c:v>
                </c:pt>
                <c:pt idx="2">
                  <c:v>4.5758507585075847</c:v>
                </c:pt>
                <c:pt idx="3">
                  <c:v>4.4961049610496104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2C-4C77-8899-68EF50A79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8856"/>
        <c:axId val="1554932192"/>
      </c:lineChart>
      <c:catAx>
        <c:axId val="155493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192"/>
        <c:crosses val="autoZero"/>
        <c:auto val="1"/>
        <c:lblAlgn val="ctr"/>
        <c:lblOffset val="100"/>
        <c:noMultiLvlLbl val="0"/>
      </c:catAx>
      <c:valAx>
        <c:axId val="15549321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939754241246161"/>
          <c:w val="0.57510731645135249"/>
          <c:h val="0.42937593327149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СПО!$AM$14646:$AP$14646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EC-4C84-B91A-A83796EF8262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СПО!$AM$14647:$AP$14647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EC-4C84-B91A-A83796EF8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7680"/>
        <c:axId val="1554941992"/>
      </c:barChart>
      <c:catAx>
        <c:axId val="155493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1992"/>
        <c:crosses val="autoZero"/>
        <c:auto val="1"/>
        <c:lblAlgn val="ctr"/>
        <c:lblOffset val="100"/>
        <c:noMultiLvlLbl val="0"/>
      </c:catAx>
      <c:valAx>
        <c:axId val="1554941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7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07409587884456E-2"/>
          <c:y val="0.1228333072214059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СПО!$AM$14659:$AP$14659</c:f>
              <c:numCache>
                <c:formatCode>0.00</c:formatCode>
                <c:ptCount val="4"/>
                <c:pt idx="0">
                  <c:v>4.0395683453237412</c:v>
                </c:pt>
                <c:pt idx="1">
                  <c:v>4.0161870503597124</c:v>
                </c:pt>
                <c:pt idx="2">
                  <c:v>4.2877697841726619</c:v>
                </c:pt>
                <c:pt idx="3">
                  <c:v>4.1762589928057556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7C-4AAB-8286-34F56C08A81C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СПО!$AM$14660:$AP$14660</c:f>
              <c:numCache>
                <c:formatCode>0.00</c:formatCode>
                <c:ptCount val="4"/>
                <c:pt idx="0">
                  <c:v>4.352357320099256</c:v>
                </c:pt>
                <c:pt idx="1">
                  <c:v>4.4392059553349874</c:v>
                </c:pt>
                <c:pt idx="2">
                  <c:v>4.6054590570719602</c:v>
                </c:pt>
                <c:pt idx="3">
                  <c:v>4.5049627791563278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7C-4AAB-8286-34F56C08A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3952"/>
        <c:axId val="1554942384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СПО!$AM$14672:$AP$14672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7C-4AAB-8286-34F56C08A81C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СПО!$AM$14673:$AP$14673</c:f>
              <c:numCache>
                <c:formatCode>0.00</c:formatCode>
                <c:ptCount val="4"/>
                <c:pt idx="0">
                  <c:v>4.3418982695332984</c:v>
                </c:pt>
                <c:pt idx="1">
                  <c:v>4.3908757210277924</c:v>
                </c:pt>
                <c:pt idx="2">
                  <c:v>4.5615102254850548</c:v>
                </c:pt>
                <c:pt idx="3">
                  <c:v>4.4970110120608284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7C-4AAB-8286-34F56C08A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3952"/>
        <c:axId val="1554942384"/>
      </c:lineChart>
      <c:catAx>
        <c:axId val="155494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2384"/>
        <c:crosses val="autoZero"/>
        <c:auto val="1"/>
        <c:lblAlgn val="ctr"/>
        <c:lblOffset val="100"/>
        <c:noMultiLvlLbl val="0"/>
      </c:catAx>
      <c:valAx>
        <c:axId val="15549423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39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45439330319129E-2"/>
          <c:y val="2.5296242358419936E-2"/>
          <c:w val="0.67651845464045757"/>
          <c:h val="0.35843852590526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С'!$G$63</c:f>
              <c:strCache>
                <c:ptCount val="1"/>
                <c:pt idx="0">
                  <c:v>760901 Ярославский торгово-экономический колледж Специальность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С'!$G$64:$G$79</c:f>
              <c:numCache>
                <c:formatCode>0.00</c:formatCode>
                <c:ptCount val="16"/>
                <c:pt idx="0">
                  <c:v>-1.6678758103335629</c:v>
                </c:pt>
                <c:pt idx="1">
                  <c:v>-0.1240546983318539</c:v>
                </c:pt>
                <c:pt idx="2">
                  <c:v>-0.18053176516337865</c:v>
                </c:pt>
                <c:pt idx="3">
                  <c:v>-1.0653477533138034</c:v>
                </c:pt>
                <c:pt idx="4">
                  <c:v>-0.2110883066320843</c:v>
                </c:pt>
                <c:pt idx="5">
                  <c:v>-0.17166318360775151</c:v>
                </c:pt>
                <c:pt idx="6">
                  <c:v>-0.1785354138326426</c:v>
                </c:pt>
                <c:pt idx="7">
                  <c:v>2.8915782713143715E-2</c:v>
                </c:pt>
                <c:pt idx="8">
                  <c:v>-0.57854976045737794</c:v>
                </c:pt>
                <c:pt idx="9">
                  <c:v>-0.23527842402772439</c:v>
                </c:pt>
                <c:pt idx="10">
                  <c:v>0.56575098954380265</c:v>
                </c:pt>
                <c:pt idx="11">
                  <c:v>-5.6780009433132106E-2</c:v>
                </c:pt>
                <c:pt idx="12">
                  <c:v>-0.26673895053140262</c:v>
                </c:pt>
                <c:pt idx="13">
                  <c:v>-0.17526993944774605</c:v>
                </c:pt>
                <c:pt idx="14">
                  <c:v>-0.69516882997045859</c:v>
                </c:pt>
                <c:pt idx="15">
                  <c:v>-0.32327305891846103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0-47B5-8249-8D83966C8D7F}"/>
            </c:ext>
          </c:extLst>
        </c:ser>
        <c:ser>
          <c:idx val="1"/>
          <c:order val="1"/>
          <c:tx>
            <c:strRef>
              <c:f>'Эксперимент% С'!$H$63</c:f>
              <c:strCache>
                <c:ptCount val="1"/>
                <c:pt idx="0">
                  <c:v>ЯО (С)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С'!$H$64:$H$79</c:f>
              <c:numCache>
                <c:formatCode>0.00</c:formatCode>
                <c:ptCount val="16"/>
                <c:pt idx="0">
                  <c:v>-0.60344397225706725</c:v>
                </c:pt>
                <c:pt idx="1">
                  <c:v>0.36030389515760541</c:v>
                </c:pt>
                <c:pt idx="2">
                  <c:v>0.53179898035277551</c:v>
                </c:pt>
                <c:pt idx="3">
                  <c:v>-0.2739851445209246</c:v>
                </c:pt>
                <c:pt idx="4">
                  <c:v>0.5879553502743482</c:v>
                </c:pt>
                <c:pt idx="5">
                  <c:v>0.5239030586644442</c:v>
                </c:pt>
                <c:pt idx="6">
                  <c:v>0.41532980151206489</c:v>
                </c:pt>
                <c:pt idx="7">
                  <c:v>0.68350897641546837</c:v>
                </c:pt>
                <c:pt idx="8">
                  <c:v>-0.15910166860755118</c:v>
                </c:pt>
                <c:pt idx="9">
                  <c:v>0.54153114343779052</c:v>
                </c:pt>
                <c:pt idx="10">
                  <c:v>1.1362128992255518</c:v>
                </c:pt>
                <c:pt idx="11">
                  <c:v>0.73940604940803578</c:v>
                </c:pt>
                <c:pt idx="12">
                  <c:v>0.33256282941512666</c:v>
                </c:pt>
                <c:pt idx="13">
                  <c:v>0.30238765556712166</c:v>
                </c:pt>
                <c:pt idx="14">
                  <c:v>-0.144098340965222</c:v>
                </c:pt>
                <c:pt idx="15">
                  <c:v>0.23708155205075981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D0-47B5-8249-8D83966C8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7591584"/>
        <c:axId val="1547589232"/>
      </c:barChart>
      <c:catAx>
        <c:axId val="1547591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89232"/>
        <c:crosses val="autoZero"/>
        <c:auto val="1"/>
        <c:lblAlgn val="ctr"/>
        <c:lblOffset val="100"/>
        <c:noMultiLvlLbl val="0"/>
      </c:catAx>
      <c:valAx>
        <c:axId val="15475892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1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281078989998293"/>
          <c:y val="0.73859370243296385"/>
          <c:w val="0.2613042765764822"/>
          <c:h val="0.24886711261405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3730898769232794"/>
          <c:w val="0.57101231510680328"/>
          <c:h val="0.42311026911109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СПО!$AM$14672:$AP$14672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6-402C-8003-B64E9E598B83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СПО!$AM$14673:$AP$14673</c:f>
              <c:numCache>
                <c:formatCode>0.00</c:formatCode>
                <c:ptCount val="4"/>
                <c:pt idx="0">
                  <c:v>4.3418982695332984</c:v>
                </c:pt>
                <c:pt idx="1">
                  <c:v>4.3908757210277924</c:v>
                </c:pt>
                <c:pt idx="2">
                  <c:v>4.5615102254850548</c:v>
                </c:pt>
                <c:pt idx="3">
                  <c:v>4.4970110120608284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E6-402C-8003-B64E9E598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9640"/>
        <c:axId val="1554935328"/>
      </c:barChart>
      <c:catAx>
        <c:axId val="1554939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5328"/>
        <c:crosses val="autoZero"/>
        <c:auto val="1"/>
        <c:lblAlgn val="ctr"/>
        <c:lblOffset val="100"/>
        <c:noMultiLvlLbl val="0"/>
      </c:catAx>
      <c:valAx>
        <c:axId val="1554935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96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6446019905406561"/>
          <c:w val="0.57237731647180468"/>
          <c:h val="0.4544385899131029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СПО!$AM$14632:$AP$14632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42-4793-8B46-F36DBADE389C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СПО!$AM$14660:$AP$14660</c:f>
              <c:numCache>
                <c:formatCode>0.00</c:formatCode>
                <c:ptCount val="4"/>
                <c:pt idx="0">
                  <c:v>4.352357320099256</c:v>
                </c:pt>
                <c:pt idx="1">
                  <c:v>4.4392059553349874</c:v>
                </c:pt>
                <c:pt idx="2">
                  <c:v>4.6054590570719602</c:v>
                </c:pt>
                <c:pt idx="3">
                  <c:v>4.5049627791563278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42-4793-8B46-F36DBADE3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5720"/>
        <c:axId val="1554940424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СПО!$AM$14631:$AP$14631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42-4793-8B46-F36DBADE389C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СПО!$AM$14659:$AP$14659</c:f>
              <c:numCache>
                <c:formatCode>0.00</c:formatCode>
                <c:ptCount val="4"/>
                <c:pt idx="0">
                  <c:v>4.0395683453237412</c:v>
                </c:pt>
                <c:pt idx="1">
                  <c:v>4.0161870503597124</c:v>
                </c:pt>
                <c:pt idx="2">
                  <c:v>4.2877697841726619</c:v>
                </c:pt>
                <c:pt idx="3">
                  <c:v>4.1762589928057556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42-4793-8B46-F36DBADE3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5720"/>
        <c:axId val="1554940424"/>
      </c:lineChart>
      <c:catAx>
        <c:axId val="1554935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0424"/>
        <c:crosses val="autoZero"/>
        <c:auto val="1"/>
        <c:lblAlgn val="ctr"/>
        <c:lblOffset val="100"/>
        <c:noMultiLvlLbl val="0"/>
      </c:catAx>
      <c:valAx>
        <c:axId val="155494042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5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41486097132595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СПО!$AM$14678:$AP$14678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D3-4DB6-B368-49D862E23EC2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СПО!$AM$14679:$AP$14679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D3-4DB6-B368-49D862E23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504"/>
        <c:axId val="1554936896"/>
      </c:barChart>
      <c:catAx>
        <c:axId val="1554936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6896"/>
        <c:crosses val="autoZero"/>
        <c:auto val="1"/>
        <c:lblAlgn val="ctr"/>
        <c:lblOffset val="100"/>
        <c:noMultiLvlLbl val="0"/>
      </c:catAx>
      <c:valAx>
        <c:axId val="1554936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679632151244252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СПО!$AQ$14600:$AV$14601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СПО!$AQ$14602:$AV$14602</c:f>
              <c:numCache>
                <c:formatCode>0.00</c:formatCode>
                <c:ptCount val="6"/>
                <c:pt idx="0">
                  <c:v>3.9550359712230216</c:v>
                </c:pt>
                <c:pt idx="1">
                  <c:v>4.0881294964028774</c:v>
                </c:pt>
                <c:pt idx="2">
                  <c:v>4.1151079136690649</c:v>
                </c:pt>
                <c:pt idx="3">
                  <c:v>4.0989208633093526</c:v>
                </c:pt>
                <c:pt idx="4">
                  <c:v>4.0271739130434785</c:v>
                </c:pt>
                <c:pt idx="5">
                  <c:v>4.0773381294964031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86-41FF-AF49-A519851307D1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СПО!$AQ$14600:$AV$14601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СПО!$AQ$14603:$AV$14603</c:f>
              <c:numCache>
                <c:formatCode>0.00</c:formatCode>
                <c:ptCount val="6"/>
                <c:pt idx="0">
                  <c:v>4.384615384615385</c:v>
                </c:pt>
                <c:pt idx="1">
                  <c:v>4.5260545905707197</c:v>
                </c:pt>
                <c:pt idx="2">
                  <c:v>4.5074441687344917</c:v>
                </c:pt>
                <c:pt idx="3">
                  <c:v>4.4416873449131513</c:v>
                </c:pt>
                <c:pt idx="4">
                  <c:v>4.5822942643391524</c:v>
                </c:pt>
                <c:pt idx="5">
                  <c:v>4.449131513647643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86-41FF-AF49-A51985130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7088"/>
        <c:axId val="1554944736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СПО!$AQ$14600:$AV$14601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СПО!$AQ$14616:$AV$14616</c:f>
              <c:numCache>
                <c:formatCode>0.00</c:formatCode>
                <c:ptCount val="6"/>
                <c:pt idx="0">
                  <c:v>4.3889493937413784</c:v>
                </c:pt>
                <c:pt idx="1">
                  <c:v>4.5035213824148697</c:v>
                </c:pt>
                <c:pt idx="2">
                  <c:v>4.4666376243374719</c:v>
                </c:pt>
                <c:pt idx="3">
                  <c:v>4.4530603354389022</c:v>
                </c:pt>
                <c:pt idx="4">
                  <c:v>4.4195873916711408</c:v>
                </c:pt>
                <c:pt idx="5">
                  <c:v>4.4484861685907209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86-41FF-AF49-A519851307D1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СПО!$AQ$14600:$AV$14601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СПО!$AQ$14617:$AV$14617</c:f>
              <c:numCache>
                <c:formatCode>0.00</c:formatCode>
                <c:ptCount val="6"/>
                <c:pt idx="0">
                  <c:v>4.4177466913529448</c:v>
                </c:pt>
                <c:pt idx="1">
                  <c:v>4.5243777000617156</c:v>
                </c:pt>
                <c:pt idx="2">
                  <c:v>4.484605362408284</c:v>
                </c:pt>
                <c:pt idx="3">
                  <c:v>4.4793252417198106</c:v>
                </c:pt>
                <c:pt idx="4">
                  <c:v>4.4351884590905879</c:v>
                </c:pt>
                <c:pt idx="5">
                  <c:v>4.4680106973873688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86-41FF-AF49-A51985130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7088"/>
        <c:axId val="1554944736"/>
      </c:lineChart>
      <c:catAx>
        <c:axId val="155494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4736"/>
        <c:crosses val="autoZero"/>
        <c:auto val="1"/>
        <c:lblAlgn val="ctr"/>
        <c:lblOffset val="100"/>
        <c:noMultiLvlLbl val="0"/>
      </c:catAx>
      <c:valAx>
        <c:axId val="15549447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7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642344049099126"/>
          <c:w val="0.57374231783680607"/>
          <c:h val="0.41266749551042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СПО!$AQ$14600:$AV$14601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СПО!$AQ$14618:$AV$14618</c:f>
              <c:numCache>
                <c:formatCode>0.00</c:formatCode>
                <c:ptCount val="6"/>
                <c:pt idx="0">
                  <c:v>-0.43391342251835674</c:v>
                </c:pt>
                <c:pt idx="1">
                  <c:v>-0.41539188601199228</c:v>
                </c:pt>
                <c:pt idx="2">
                  <c:v>-0.35152971066840699</c:v>
                </c:pt>
                <c:pt idx="3">
                  <c:v>-0.35413947212954966</c:v>
                </c:pt>
                <c:pt idx="4">
                  <c:v>-0.39241347862766229</c:v>
                </c:pt>
                <c:pt idx="5">
                  <c:v>-0.37114803909431782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3-41EB-86E6-684D9FA9ECEE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СПО!$AQ$14600:$AV$14601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СПО!$AQ$14619:$AV$14619</c:f>
              <c:numCache>
                <c:formatCode>0.00</c:formatCode>
                <c:ptCount val="6"/>
                <c:pt idx="0">
                  <c:v>-3.3131306737559818E-2</c:v>
                </c:pt>
                <c:pt idx="1">
                  <c:v>1.6768905090041031E-3</c:v>
                </c:pt>
                <c:pt idx="2">
                  <c:v>2.2838806326207717E-2</c:v>
                </c:pt>
                <c:pt idx="3">
                  <c:v>-3.7637896806659299E-2</c:v>
                </c:pt>
                <c:pt idx="4">
                  <c:v>0.14710580524856454</c:v>
                </c:pt>
                <c:pt idx="5">
                  <c:v>-1.8879183739725747E-2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C3-41EB-86E6-684D9FA9E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5128"/>
        <c:axId val="1554945520"/>
      </c:barChart>
      <c:catAx>
        <c:axId val="1554945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5520"/>
        <c:crosses val="autoZero"/>
        <c:auto val="1"/>
        <c:lblAlgn val="ctr"/>
        <c:lblOffset val="100"/>
        <c:noMultiLvlLbl val="0"/>
      </c:catAx>
      <c:valAx>
        <c:axId val="1554945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647232056680875"/>
          <c:h val="0.40640183135002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СПО!$AQ$14631:$AV$14631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C-42FB-B3C2-04081167F02E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СПО!$AQ$14632:$AV$14632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C-42FB-B3C2-04081167F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6696"/>
        <c:axId val="1554945912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СПО!$AQ$14644:$AV$14644</c:f>
              <c:numCache>
                <c:formatCode>0.00</c:formatCode>
                <c:ptCount val="6"/>
                <c:pt idx="0">
                  <c:v>4.476308106894229</c:v>
                </c:pt>
                <c:pt idx="1">
                  <c:v>4.5515382887940712</c:v>
                </c:pt>
                <c:pt idx="2">
                  <c:v>4.5151583202335503</c:v>
                </c:pt>
                <c:pt idx="3">
                  <c:v>4.5034807994610375</c:v>
                </c:pt>
                <c:pt idx="4">
                  <c:v>4.4455847255369925</c:v>
                </c:pt>
                <c:pt idx="5">
                  <c:v>4.4846171120592855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8C-42FB-B3C2-04081167F02E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СПО!$AQ$14645:$AV$14645</c:f>
              <c:numCache>
                <c:formatCode>0.00</c:formatCode>
                <c:ptCount val="6"/>
                <c:pt idx="0">
                  <c:v>4.5504305043050435</c:v>
                </c:pt>
                <c:pt idx="1">
                  <c:v>4.6063960639606396</c:v>
                </c:pt>
                <c:pt idx="2">
                  <c:v>4.5709307093070928</c:v>
                </c:pt>
                <c:pt idx="3">
                  <c:v>4.5701107011070112</c:v>
                </c:pt>
                <c:pt idx="4">
                  <c:v>4.5075333620318556</c:v>
                </c:pt>
                <c:pt idx="5">
                  <c:v>4.5440754407544075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8C-42FB-B3C2-04081167F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6696"/>
        <c:axId val="1554945912"/>
      </c:lineChart>
      <c:catAx>
        <c:axId val="1554946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912"/>
        <c:crosses val="autoZero"/>
        <c:auto val="1"/>
        <c:lblAlgn val="ctr"/>
        <c:lblOffset val="100"/>
        <c:noMultiLvlLbl val="0"/>
      </c:catAx>
      <c:valAx>
        <c:axId val="15549459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6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783732193181014"/>
          <c:h val="0.39804761246949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СПО!$AQ$14646:$AV$14646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6-495E-9B51-A93C9D2A8867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СПО!$AQ$14647:$AV$14647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36-495E-9B51-A93C9D2A8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5280"/>
        <c:axId val="1558535672"/>
      </c:barChart>
      <c:catAx>
        <c:axId val="155853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5672"/>
        <c:crosses val="autoZero"/>
        <c:auto val="1"/>
        <c:lblAlgn val="ctr"/>
        <c:lblOffset val="100"/>
        <c:noMultiLvlLbl val="0"/>
      </c:catAx>
      <c:valAx>
        <c:axId val="15585356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5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08713939688118E-2"/>
          <c:y val="0.11655655999985502"/>
          <c:w val="0.57237355111635146"/>
          <c:h val="0.42718025944876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СПО!$AQ$14659:$AV$14659</c:f>
              <c:numCache>
                <c:formatCode>0.00</c:formatCode>
                <c:ptCount val="6"/>
                <c:pt idx="0">
                  <c:v>3.9550359712230216</c:v>
                </c:pt>
                <c:pt idx="1">
                  <c:v>4.0881294964028774</c:v>
                </c:pt>
                <c:pt idx="2">
                  <c:v>4.1151079136690649</c:v>
                </c:pt>
                <c:pt idx="3">
                  <c:v>4.0989208633093526</c:v>
                </c:pt>
                <c:pt idx="4">
                  <c:v>4.0271739130434785</c:v>
                </c:pt>
                <c:pt idx="5">
                  <c:v>4.0773381294964031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49-4EDB-B362-EAEF6815FC43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СПО!$AQ$14660:$AV$14660</c:f>
              <c:numCache>
                <c:formatCode>0.00</c:formatCode>
                <c:ptCount val="6"/>
                <c:pt idx="0">
                  <c:v>4.384615384615385</c:v>
                </c:pt>
                <c:pt idx="1">
                  <c:v>4.5260545905707197</c:v>
                </c:pt>
                <c:pt idx="2">
                  <c:v>4.5074441687344917</c:v>
                </c:pt>
                <c:pt idx="3">
                  <c:v>4.4416873449131513</c:v>
                </c:pt>
                <c:pt idx="4">
                  <c:v>4.5822942643391524</c:v>
                </c:pt>
                <c:pt idx="5">
                  <c:v>4.449131513647643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49-4EDB-B362-EAEF6815F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616"/>
        <c:axId val="155853959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СПО!$AQ$14672:$AV$14672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49-4EDB-B362-EAEF6815FC43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СПО!$AQ$14673:$AV$14673</c:f>
              <c:numCache>
                <c:formatCode>0.00</c:formatCode>
                <c:ptCount val="6"/>
                <c:pt idx="0">
                  <c:v>4.3472469847928688</c:v>
                </c:pt>
                <c:pt idx="1">
                  <c:v>4.4804404824331412</c:v>
                </c:pt>
                <c:pt idx="2">
                  <c:v>4.4378605138961724</c:v>
                </c:pt>
                <c:pt idx="3">
                  <c:v>4.4299947561615101</c:v>
                </c:pt>
                <c:pt idx="4">
                  <c:v>4.4005134788189988</c:v>
                </c:pt>
                <c:pt idx="5">
                  <c:v>4.4272679601468274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49-4EDB-B362-EAEF6815F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616"/>
        <c:axId val="1558539592"/>
      </c:lineChart>
      <c:catAx>
        <c:axId val="1558528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9592"/>
        <c:crosses val="autoZero"/>
        <c:auto val="1"/>
        <c:lblAlgn val="ctr"/>
        <c:lblOffset val="100"/>
        <c:noMultiLvlLbl val="0"/>
      </c:catAx>
      <c:valAx>
        <c:axId val="15585395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61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038921121701892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СПО!$AQ$14672:$AV$14672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2E-4532-ADD1-DB4DB5F61A8B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СПО!$AQ$14673:$AV$14673</c:f>
              <c:numCache>
                <c:formatCode>0.00</c:formatCode>
                <c:ptCount val="6"/>
                <c:pt idx="0">
                  <c:v>4.3472469847928688</c:v>
                </c:pt>
                <c:pt idx="1">
                  <c:v>4.4804404824331412</c:v>
                </c:pt>
                <c:pt idx="2">
                  <c:v>4.4378605138961724</c:v>
                </c:pt>
                <c:pt idx="3">
                  <c:v>4.4299947561615101</c:v>
                </c:pt>
                <c:pt idx="4">
                  <c:v>4.4005134788189988</c:v>
                </c:pt>
                <c:pt idx="5">
                  <c:v>4.4272679601468274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2E-4532-ADD1-DB4DB5F61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0576"/>
        <c:axId val="1558532928"/>
      </c:barChart>
      <c:catAx>
        <c:axId val="155853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928"/>
        <c:crosses val="autoZero"/>
        <c:auto val="1"/>
        <c:lblAlgn val="ctr"/>
        <c:lblOffset val="100"/>
        <c:noMultiLvlLbl val="0"/>
      </c:catAx>
      <c:valAx>
        <c:axId val="1558532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05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4419072615923009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СПО!$AQ$14632:$AV$14632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8C-4DEA-9F37-2EBD6FE48C6D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СПО!$AQ$14660:$AV$14660</c:f>
              <c:numCache>
                <c:formatCode>0.00</c:formatCode>
                <c:ptCount val="6"/>
                <c:pt idx="0">
                  <c:v>4.384615384615385</c:v>
                </c:pt>
                <c:pt idx="1">
                  <c:v>4.5260545905707197</c:v>
                </c:pt>
                <c:pt idx="2">
                  <c:v>4.5074441687344917</c:v>
                </c:pt>
                <c:pt idx="3">
                  <c:v>4.4416873449131513</c:v>
                </c:pt>
                <c:pt idx="4">
                  <c:v>4.5822942643391524</c:v>
                </c:pt>
                <c:pt idx="5">
                  <c:v>4.449131513647643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8C-4DEA-9F37-2EBD6FE48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1752"/>
        <c:axId val="1558533712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СПО!$AQ$14631:$AV$14631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8C-4DEA-9F37-2EBD6FE48C6D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СПО!$AQ$14659:$AV$14659</c:f>
              <c:numCache>
                <c:formatCode>0.00</c:formatCode>
                <c:ptCount val="6"/>
                <c:pt idx="0">
                  <c:v>3.9550359712230216</c:v>
                </c:pt>
                <c:pt idx="1">
                  <c:v>4.0881294964028774</c:v>
                </c:pt>
                <c:pt idx="2">
                  <c:v>4.1151079136690649</c:v>
                </c:pt>
                <c:pt idx="3">
                  <c:v>4.0989208633093526</c:v>
                </c:pt>
                <c:pt idx="4">
                  <c:v>4.0271739130434785</c:v>
                </c:pt>
                <c:pt idx="5">
                  <c:v>4.0773381294964031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8C-4DEA-9F37-2EBD6FE48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1752"/>
        <c:axId val="1558533712"/>
      </c:lineChart>
      <c:catAx>
        <c:axId val="1558531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712"/>
        <c:crosses val="autoZero"/>
        <c:auto val="1"/>
        <c:lblAlgn val="ctr"/>
        <c:lblOffset val="100"/>
        <c:noMultiLvlLbl val="0"/>
      </c:catAx>
      <c:valAx>
        <c:axId val="15585337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17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42795945830381"/>
          <c:w val="0.6079278551719496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СПО!$G$14600:$J$14601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СПО!$G$14602:$J$14602</c:f>
              <c:numCache>
                <c:formatCode>0.00</c:formatCode>
                <c:ptCount val="4"/>
                <c:pt idx="0">
                  <c:v>4.0449640287769784</c:v>
                </c:pt>
                <c:pt idx="1">
                  <c:v>4.0899280575539567</c:v>
                </c:pt>
                <c:pt idx="2">
                  <c:v>4.0756457564575648</c:v>
                </c:pt>
                <c:pt idx="3">
                  <c:v>4.028776978417266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D-4BFA-B549-EC94FCBA8A7B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СПО!$G$14600:$J$14601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СПО!$G$14603:$J$14603</c:f>
              <c:numCache>
                <c:formatCode>0.00</c:formatCode>
                <c:ptCount val="4"/>
                <c:pt idx="0">
                  <c:v>4.4987593052109185</c:v>
                </c:pt>
                <c:pt idx="1">
                  <c:v>4.5272952853598012</c:v>
                </c:pt>
                <c:pt idx="2">
                  <c:v>4.5483061480552074</c:v>
                </c:pt>
                <c:pt idx="3">
                  <c:v>4.54590570719603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CD-4BFA-B549-EC94FCBA8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7464"/>
        <c:axId val="1547588840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СПО!$G$14600:$J$14601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СПО!$G$14616:$J$14616</c:f>
              <c:numCache>
                <c:formatCode>0.00</c:formatCode>
                <c:ptCount val="4"/>
                <c:pt idx="0">
                  <c:v>4.4389748057794236</c:v>
                </c:pt>
                <c:pt idx="1">
                  <c:v>4.4759311696798081</c:v>
                </c:pt>
                <c:pt idx="2">
                  <c:v>4.4868818202925471</c:v>
                </c:pt>
                <c:pt idx="3">
                  <c:v>4.4562549916503302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CD-4BFA-B549-EC94FCBA8A7B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СПО!$G$14600:$J$14601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СПО!$G$14617:$J$14617</c:f>
              <c:numCache>
                <c:formatCode>0.00</c:formatCode>
                <c:ptCount val="4"/>
                <c:pt idx="0">
                  <c:v>4.4481931015566074</c:v>
                </c:pt>
                <c:pt idx="1">
                  <c:v>4.4796681066995818</c:v>
                </c:pt>
                <c:pt idx="2">
                  <c:v>4.4771251059022878</c:v>
                </c:pt>
                <c:pt idx="3">
                  <c:v>4.4679421243914144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7CD-4BFA-B549-EC94FCBA8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7464"/>
        <c:axId val="1547588840"/>
      </c:lineChart>
      <c:catAx>
        <c:axId val="1547597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88840"/>
        <c:crosses val="autoZero"/>
        <c:auto val="1"/>
        <c:lblAlgn val="ctr"/>
        <c:lblOffset val="100"/>
        <c:noMultiLvlLbl val="0"/>
      </c:catAx>
      <c:valAx>
        <c:axId val="15475888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7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57647232056680875"/>
          <c:h val="0.46905847295403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СПО!$AQ$14678:$AV$14678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C4-4FE2-B314-325C5DAA4936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СПО!$AQ$14679:$AV$14679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C4-4FE2-B314-325C5DAA4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3320"/>
        <c:axId val="1558532144"/>
      </c:barChart>
      <c:catAx>
        <c:axId val="155853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144"/>
        <c:crosses val="autoZero"/>
        <c:auto val="1"/>
        <c:lblAlgn val="ctr"/>
        <c:lblOffset val="100"/>
        <c:noMultiLvlLbl val="0"/>
      </c:catAx>
      <c:valAx>
        <c:axId val="1558532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3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561254167553379"/>
          <c:h val="0.24013100336142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СПО!$AW$14600:$BC$14601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СПО!$AW$14602:$BC$14602</c:f>
              <c:numCache>
                <c:formatCode>0.00</c:formatCode>
                <c:ptCount val="7"/>
                <c:pt idx="0">
                  <c:v>4.5611510791366907</c:v>
                </c:pt>
                <c:pt idx="1">
                  <c:v>4.1690647482014391</c:v>
                </c:pt>
                <c:pt idx="2">
                  <c:v>4.1798561151079134</c:v>
                </c:pt>
                <c:pt idx="3">
                  <c:v>4.1474820143884896</c:v>
                </c:pt>
                <c:pt idx="4">
                  <c:v>4.0665467625899279</c:v>
                </c:pt>
                <c:pt idx="5">
                  <c:v>4.2607913669064752</c:v>
                </c:pt>
                <c:pt idx="6">
                  <c:v>4.1852517985611515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A-4BF1-92C3-4F604DB03424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СПО!$AW$14600:$BC$14601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СПО!$AW$14603:$BC$14603</c:f>
              <c:numCache>
                <c:formatCode>0.00</c:formatCode>
                <c:ptCount val="7"/>
                <c:pt idx="0">
                  <c:v>4.7431761786600495</c:v>
                </c:pt>
                <c:pt idx="1">
                  <c:v>4.5719602977667497</c:v>
                </c:pt>
                <c:pt idx="2">
                  <c:v>4.4627791563275432</c:v>
                </c:pt>
                <c:pt idx="3">
                  <c:v>4.5062034739454093</c:v>
                </c:pt>
                <c:pt idx="4">
                  <c:v>4.4404466501240698</c:v>
                </c:pt>
                <c:pt idx="5">
                  <c:v>4.5682382133995034</c:v>
                </c:pt>
                <c:pt idx="6">
                  <c:v>4.6029776674937963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DA-4BF1-92C3-4F604DB03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064"/>
        <c:axId val="1558538416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СПО!$AW$14600:$BC$14601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СПО!$AW$14616:$BC$14616</c:f>
              <c:numCache>
                <c:formatCode>0.00</c:formatCode>
                <c:ptCount val="7"/>
                <c:pt idx="0">
                  <c:v>4.6066942568794014</c:v>
                </c:pt>
                <c:pt idx="1">
                  <c:v>4.5183329703042183</c:v>
                </c:pt>
                <c:pt idx="2">
                  <c:v>4.5542728526827849</c:v>
                </c:pt>
                <c:pt idx="3">
                  <c:v>4.431278588542801</c:v>
                </c:pt>
                <c:pt idx="4">
                  <c:v>4.47055833877877</c:v>
                </c:pt>
                <c:pt idx="5">
                  <c:v>4.5028679300079864</c:v>
                </c:pt>
                <c:pt idx="6">
                  <c:v>4.5310389893269436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DA-4BF1-92C3-4F604DB03424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СПО!$AW$14600:$BC$14601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СПО!$AW$14617:$BC$14617</c:f>
              <c:numCache>
                <c:formatCode>0.00</c:formatCode>
                <c:ptCount val="7"/>
                <c:pt idx="0">
                  <c:v>4.6316258657340743</c:v>
                </c:pt>
                <c:pt idx="1">
                  <c:v>4.5545498182815605</c:v>
                </c:pt>
                <c:pt idx="2">
                  <c:v>4.555715559212782</c:v>
                </c:pt>
                <c:pt idx="3">
                  <c:v>4.4701364602619487</c:v>
                </c:pt>
                <c:pt idx="4">
                  <c:v>4.4988685455667561</c:v>
                </c:pt>
                <c:pt idx="5">
                  <c:v>4.5112116848385106</c:v>
                </c:pt>
                <c:pt idx="6">
                  <c:v>4.5369951313172869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EDA-4BF1-92C3-4F604DB03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6064"/>
        <c:axId val="1558538416"/>
      </c:lineChart>
      <c:catAx>
        <c:axId val="155853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8416"/>
        <c:crosses val="autoZero"/>
        <c:auto val="1"/>
        <c:lblAlgn val="ctr"/>
        <c:lblOffset val="100"/>
        <c:noMultiLvlLbl val="0"/>
      </c:catAx>
      <c:valAx>
        <c:axId val="15585384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7.5193858072816521E-3"/>
              <c:y val="0.20475270198811496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0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7374231783680607"/>
          <c:h val="0.1785151856017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СПО!$AW$14600:$BC$14601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СПО!$AW$14618:$BC$14618</c:f>
              <c:numCache>
                <c:formatCode>0.00</c:formatCode>
                <c:ptCount val="7"/>
                <c:pt idx="0">
                  <c:v>-4.5543177742710661E-2</c:v>
                </c:pt>
                <c:pt idx="1">
                  <c:v>-0.34926822210277919</c:v>
                </c:pt>
                <c:pt idx="2">
                  <c:v>-0.37441673757487148</c:v>
                </c:pt>
                <c:pt idx="3">
                  <c:v>-0.28379657415431137</c:v>
                </c:pt>
                <c:pt idx="4">
                  <c:v>-0.40401157618884209</c:v>
                </c:pt>
                <c:pt idx="5">
                  <c:v>-0.24207656310151116</c:v>
                </c:pt>
                <c:pt idx="6">
                  <c:v>-0.34578719076579212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D8-465F-8B02-19684FE6F0B3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СПО!$AW$14600:$BC$14601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СПО!$AW$14619:$BC$14619</c:f>
              <c:numCache>
                <c:formatCode>0.00</c:formatCode>
                <c:ptCount val="7"/>
                <c:pt idx="0">
                  <c:v>0.11155031292597517</c:v>
                </c:pt>
                <c:pt idx="1">
                  <c:v>1.7410479485189256E-2</c:v>
                </c:pt>
                <c:pt idx="2">
                  <c:v>-9.2936402885238856E-2</c:v>
                </c:pt>
                <c:pt idx="3">
                  <c:v>3.6067013683460658E-2</c:v>
                </c:pt>
                <c:pt idx="4">
                  <c:v>-5.8421895442686278E-2</c:v>
                </c:pt>
                <c:pt idx="5">
                  <c:v>5.7026528560992773E-2</c:v>
                </c:pt>
                <c:pt idx="6">
                  <c:v>6.5982536176509399E-2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D8-465F-8B02-19684FE6F0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456"/>
        <c:axId val="1558539984"/>
      </c:barChart>
      <c:catAx>
        <c:axId val="155853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9984"/>
        <c:crosses val="autoZero"/>
        <c:auto val="1"/>
        <c:lblAlgn val="ctr"/>
        <c:lblOffset val="100"/>
        <c:noMultiLvlLbl val="0"/>
      </c:catAx>
      <c:valAx>
        <c:axId val="1558539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31318782520606"/>
          <c:w val="0.57510731645135249"/>
          <c:h val="0.22755593050868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СПО!$AW$14631:$BC$14631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D0-4BEB-8519-47F85A4678F2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СПО!$AW$14632:$BC$14632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D0-4BEB-8519-47F85A467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224"/>
        <c:axId val="1558529008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СПО!$AW$14644:$BC$14644</c:f>
              <c:numCache>
                <c:formatCode>0.00</c:formatCode>
                <c:ptCount val="7"/>
                <c:pt idx="0">
                  <c:v>4.6099258926566362</c:v>
                </c:pt>
                <c:pt idx="1">
                  <c:v>4.4978666067819448</c:v>
                </c:pt>
                <c:pt idx="2">
                  <c:v>4.5223444868627896</c:v>
                </c:pt>
                <c:pt idx="3">
                  <c:v>4.4828205704019766</c:v>
                </c:pt>
                <c:pt idx="4">
                  <c:v>4.4924769818100154</c:v>
                </c:pt>
                <c:pt idx="5">
                  <c:v>4.4929261172243429</c:v>
                </c:pt>
                <c:pt idx="6">
                  <c:v>4.5308780597350102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D0-4BEB-8519-47F85A4678F2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СПО!$AW$14645:$BC$14645</c:f>
              <c:numCache>
                <c:formatCode>0.00</c:formatCode>
                <c:ptCount val="7"/>
                <c:pt idx="0">
                  <c:v>4.6949569495694954</c:v>
                </c:pt>
                <c:pt idx="1">
                  <c:v>4.5717507175071752</c:v>
                </c:pt>
                <c:pt idx="2">
                  <c:v>4.570520705207052</c:v>
                </c:pt>
                <c:pt idx="3">
                  <c:v>4.53690036900369</c:v>
                </c:pt>
                <c:pt idx="4">
                  <c:v>4.5481754817548179</c:v>
                </c:pt>
                <c:pt idx="5">
                  <c:v>4.5567855678556786</c:v>
                </c:pt>
                <c:pt idx="6">
                  <c:v>4.576875768757688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D0-4BEB-8519-47F85A467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224"/>
        <c:axId val="1558529008"/>
      </c:lineChart>
      <c:catAx>
        <c:axId val="15585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29008"/>
        <c:crosses val="autoZero"/>
        <c:auto val="1"/>
        <c:lblAlgn val="ctr"/>
        <c:lblOffset val="100"/>
        <c:noMultiLvlLbl val="0"/>
      </c:catAx>
      <c:valAx>
        <c:axId val="15585290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2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9971453199799651"/>
          <c:h val="0.14190298581098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СПО!$AW$14646:$BC$14646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3E-4531-ABB2-5EA71170D816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СПО!$AW$14647:$BC$14647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3E-4531-ABB2-5EA71170D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8024"/>
        <c:axId val="1558537240"/>
      </c:barChart>
      <c:catAx>
        <c:axId val="1558538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7240"/>
        <c:crosses val="autoZero"/>
        <c:auto val="1"/>
        <c:lblAlgn val="ctr"/>
        <c:lblOffset val="100"/>
        <c:noMultiLvlLbl val="0"/>
      </c:catAx>
      <c:valAx>
        <c:axId val="15585372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8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374043517498541"/>
          <c:h val="0.21048684659020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СПО!$AW$14659:$BC$14659</c:f>
              <c:numCache>
                <c:formatCode>0.00</c:formatCode>
                <c:ptCount val="7"/>
                <c:pt idx="0">
                  <c:v>4.5611510791366907</c:v>
                </c:pt>
                <c:pt idx="1">
                  <c:v>4.1690647482014391</c:v>
                </c:pt>
                <c:pt idx="2">
                  <c:v>4.1798561151079134</c:v>
                </c:pt>
                <c:pt idx="3">
                  <c:v>4.1474820143884896</c:v>
                </c:pt>
                <c:pt idx="4">
                  <c:v>4.0665467625899279</c:v>
                </c:pt>
                <c:pt idx="5">
                  <c:v>4.2607913669064752</c:v>
                </c:pt>
                <c:pt idx="6">
                  <c:v>4.1852517985611515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ED-4508-99B6-928FA831EC74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СПО!$AW$14660:$BC$14660</c:f>
              <c:numCache>
                <c:formatCode>0.00</c:formatCode>
                <c:ptCount val="7"/>
                <c:pt idx="0">
                  <c:v>4.7431761786600495</c:v>
                </c:pt>
                <c:pt idx="1">
                  <c:v>4.5719602977667497</c:v>
                </c:pt>
                <c:pt idx="2">
                  <c:v>4.4627791563275432</c:v>
                </c:pt>
                <c:pt idx="3">
                  <c:v>4.5062034739454093</c:v>
                </c:pt>
                <c:pt idx="4">
                  <c:v>4.4404466501240698</c:v>
                </c:pt>
                <c:pt idx="5">
                  <c:v>4.5682382133995034</c:v>
                </c:pt>
                <c:pt idx="6">
                  <c:v>4.6029776674937963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ED-4508-99B6-928FA831E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2536"/>
        <c:axId val="155853763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СПО!$AW$14672:$BC$14672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ED-4508-99B6-928FA831EC74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СПО!$AW$14673:$BC$14673</c:f>
              <c:numCache>
                <c:formatCode>0.00</c:formatCode>
                <c:ptCount val="7"/>
                <c:pt idx="0">
                  <c:v>4.6009438909281597</c:v>
                </c:pt>
                <c:pt idx="1">
                  <c:v>4.5447299423177769</c:v>
                </c:pt>
                <c:pt idx="2">
                  <c:v>4.5484006292606187</c:v>
                </c:pt>
                <c:pt idx="3">
                  <c:v>4.4354483481908753</c:v>
                </c:pt>
                <c:pt idx="4">
                  <c:v>4.4719454640797061</c:v>
                </c:pt>
                <c:pt idx="5">
                  <c:v>4.4870477189302571</c:v>
                </c:pt>
                <c:pt idx="6">
                  <c:v>4.5155742003146306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ED-4508-99B6-928FA831E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0968"/>
        <c:axId val="1558534104"/>
      </c:lineChart>
      <c:catAx>
        <c:axId val="1558532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8537632"/>
        <c:crosses val="autoZero"/>
        <c:auto val="1"/>
        <c:lblAlgn val="ctr"/>
        <c:lblOffset val="100"/>
        <c:noMultiLvlLbl val="0"/>
      </c:catAx>
      <c:valAx>
        <c:axId val="15585376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2536"/>
        <c:crosses val="autoZero"/>
        <c:crossBetween val="between"/>
      </c:valAx>
      <c:valAx>
        <c:axId val="155853410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30968"/>
        <c:crosses val="max"/>
        <c:crossBetween val="between"/>
      </c:valAx>
      <c:catAx>
        <c:axId val="1558530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34104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06005499312586"/>
          <c:w val="0.56964731374180189"/>
          <c:h val="0.23586640485728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СПО!$AW$14672:$BC$14672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F5-4BC8-8AA5-1453F5DAA8CC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СПО!$AW$14673:$BC$14673</c:f>
              <c:numCache>
                <c:formatCode>0.00</c:formatCode>
                <c:ptCount val="7"/>
                <c:pt idx="0">
                  <c:v>4.6009438909281597</c:v>
                </c:pt>
                <c:pt idx="1">
                  <c:v>4.5447299423177769</c:v>
                </c:pt>
                <c:pt idx="2">
                  <c:v>4.5484006292606187</c:v>
                </c:pt>
                <c:pt idx="3">
                  <c:v>4.4354483481908753</c:v>
                </c:pt>
                <c:pt idx="4">
                  <c:v>4.4719454640797061</c:v>
                </c:pt>
                <c:pt idx="5">
                  <c:v>4.4870477189302571</c:v>
                </c:pt>
                <c:pt idx="6">
                  <c:v>4.5155742003146306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F5-4BC8-8AA5-1453F5DAA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2136"/>
        <c:axId val="1558552528"/>
      </c:barChart>
      <c:catAx>
        <c:axId val="1558552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52528"/>
        <c:crosses val="autoZero"/>
        <c:auto val="1"/>
        <c:lblAlgn val="ctr"/>
        <c:lblOffset val="100"/>
        <c:noMultiLvlLbl val="0"/>
      </c:catAx>
      <c:valAx>
        <c:axId val="1558552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6691731101179921"/>
          <c:h val="0.2066266387754162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СПО!$AW$14632:$BC$14632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9-46AD-83D8-769BBC306D14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СПО!$AW$14660:$BC$14660</c:f>
              <c:numCache>
                <c:formatCode>0.00</c:formatCode>
                <c:ptCount val="7"/>
                <c:pt idx="0">
                  <c:v>4.7431761786600495</c:v>
                </c:pt>
                <c:pt idx="1">
                  <c:v>4.5719602977667497</c:v>
                </c:pt>
                <c:pt idx="2">
                  <c:v>4.4627791563275432</c:v>
                </c:pt>
                <c:pt idx="3">
                  <c:v>4.5062034739454093</c:v>
                </c:pt>
                <c:pt idx="4">
                  <c:v>4.4404466501240698</c:v>
                </c:pt>
                <c:pt idx="5">
                  <c:v>4.5682382133995034</c:v>
                </c:pt>
                <c:pt idx="6">
                  <c:v>4.6029776674937963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49-46AD-83D8-769BBC306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0768"/>
        <c:axId val="1558543512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СПО!$AW$14631:$BC$14631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49-46AD-83D8-769BBC306D14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СПО!$AW$14659:$BC$14659</c:f>
              <c:numCache>
                <c:formatCode>0.00</c:formatCode>
                <c:ptCount val="7"/>
                <c:pt idx="0">
                  <c:v>4.5611510791366907</c:v>
                </c:pt>
                <c:pt idx="1">
                  <c:v>4.1690647482014391</c:v>
                </c:pt>
                <c:pt idx="2">
                  <c:v>4.1798561151079134</c:v>
                </c:pt>
                <c:pt idx="3">
                  <c:v>4.1474820143884896</c:v>
                </c:pt>
                <c:pt idx="4">
                  <c:v>4.0665467625899279</c:v>
                </c:pt>
                <c:pt idx="5">
                  <c:v>4.2607913669064752</c:v>
                </c:pt>
                <c:pt idx="6">
                  <c:v>4.1852517985611515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49-46AD-83D8-769BBC306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000"/>
        <c:axId val="1558543120"/>
      </c:lineChart>
      <c:catAx>
        <c:axId val="155854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3512"/>
        <c:crosses val="autoZero"/>
        <c:auto val="1"/>
        <c:lblAlgn val="ctr"/>
        <c:lblOffset val="100"/>
        <c:noMultiLvlLbl val="0"/>
      </c:catAx>
      <c:valAx>
        <c:axId val="1558543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0768"/>
        <c:crosses val="autoZero"/>
        <c:crossBetween val="between"/>
      </c:valAx>
      <c:valAx>
        <c:axId val="155854312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9000"/>
        <c:crosses val="max"/>
        <c:crossBetween val="between"/>
      </c:valAx>
      <c:catAx>
        <c:axId val="1558549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312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31318782520606"/>
          <c:w val="0.57510731645135249"/>
          <c:h val="0.14737804326183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СПО!$AW$14678:$BC$14678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1D-45E0-8022-529C14CE32F1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СПО!$AW$14679:$BC$14679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1D-45E0-8022-529C14CE3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688"/>
        <c:axId val="1558547824"/>
      </c:barChart>
      <c:catAx>
        <c:axId val="155854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7824"/>
        <c:crosses val="autoZero"/>
        <c:auto val="1"/>
        <c:lblAlgn val="ctr"/>
        <c:lblOffset val="100"/>
        <c:noMultiLvlLbl val="0"/>
      </c:catAx>
      <c:valAx>
        <c:axId val="15585478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6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1844210263190785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СПО!$BD$14600:$BF$14601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СПО!$BD$14602:$BF$14602</c:f>
              <c:numCache>
                <c:formatCode>0.00</c:formatCode>
                <c:ptCount val="3"/>
                <c:pt idx="0">
                  <c:v>3.968460111317254</c:v>
                </c:pt>
                <c:pt idx="1">
                  <c:v>3.9730215827338129</c:v>
                </c:pt>
                <c:pt idx="2">
                  <c:v>3.9406474820143886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9E-4550-9154-B71BA1C74A8C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СПО!$BD$14600:$BF$14601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СПО!$BD$14603:$BF$14603</c:f>
              <c:numCache>
                <c:formatCode>0.00</c:formatCode>
                <c:ptCount val="3"/>
                <c:pt idx="0">
                  <c:v>4.5049999999999999</c:v>
                </c:pt>
                <c:pt idx="1">
                  <c:v>4.4627791563275432</c:v>
                </c:pt>
                <c:pt idx="2">
                  <c:v>4.4416873449131513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9E-4550-9154-B71BA1C74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9784"/>
        <c:axId val="1558552920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СПО!$BD$14600:$BF$14601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СПО!$BD$14616:$BF$14616</c:f>
              <c:numCache>
                <c:formatCode>0.00</c:formatCode>
                <c:ptCount val="3"/>
                <c:pt idx="0">
                  <c:v>4.3792191631669004</c:v>
                </c:pt>
                <c:pt idx="1">
                  <c:v>4.3908371451390398</c:v>
                </c:pt>
                <c:pt idx="2">
                  <c:v>4.3334785449793074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9E-4550-9154-B71BA1C74A8C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СПО!$BD$14600:$BF$14601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СПО!$BD$14617:$BF$14617</c:f>
              <c:numCache>
                <c:formatCode>0.00</c:formatCode>
                <c:ptCount val="3"/>
                <c:pt idx="0">
                  <c:v>4.4227935968267458</c:v>
                </c:pt>
                <c:pt idx="1">
                  <c:v>4.4232325310292806</c:v>
                </c:pt>
                <c:pt idx="2">
                  <c:v>4.3964204896111907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9E-4550-9154-B71BA1C74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784"/>
        <c:axId val="1558552920"/>
      </c:lineChart>
      <c:catAx>
        <c:axId val="1558549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920"/>
        <c:crosses val="autoZero"/>
        <c:auto val="1"/>
        <c:lblAlgn val="ctr"/>
        <c:lblOffset val="100"/>
        <c:noMultiLvlLbl val="0"/>
      </c:catAx>
      <c:valAx>
        <c:axId val="1558552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97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070234330689467"/>
          <c:w val="0.57510731645135249"/>
          <c:h val="0.49617804112689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СПО!$G$14600:$J$14601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СПО!$G$14618:$J$14618</c:f>
              <c:numCache>
                <c:formatCode>0.00</c:formatCode>
                <c:ptCount val="4"/>
                <c:pt idx="0">
                  <c:v>-0.39401077700244524</c:v>
                </c:pt>
                <c:pt idx="1">
                  <c:v>-0.38600311212585137</c:v>
                </c:pt>
                <c:pt idx="2">
                  <c:v>-0.41123606383498235</c:v>
                </c:pt>
                <c:pt idx="3">
                  <c:v>-0.42747801323306422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7-428D-A752-A0EA4828332C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СПО!$G$14600:$J$14601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СПО!$G$14619:$J$14619</c:f>
              <c:numCache>
                <c:formatCode>0.00</c:formatCode>
                <c:ptCount val="4"/>
                <c:pt idx="0">
                  <c:v>5.0566203654311082E-2</c:v>
                </c:pt>
                <c:pt idx="1">
                  <c:v>4.7627178660219371E-2</c:v>
                </c:pt>
                <c:pt idx="2">
                  <c:v>7.1181042152919538E-2</c:v>
                </c:pt>
                <c:pt idx="3">
                  <c:v>7.7963582804615683E-2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C7-428D-A752-A0EA48283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328"/>
        <c:axId val="1547598248"/>
      </c:barChart>
      <c:catAx>
        <c:axId val="1547594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598248"/>
        <c:crosses val="autoZero"/>
        <c:auto val="1"/>
        <c:lblAlgn val="ctr"/>
        <c:lblOffset val="100"/>
        <c:noMultiLvlLbl val="0"/>
      </c:catAx>
      <c:valAx>
        <c:axId val="1547598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СПО!$BD$14600:$BF$14601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СПО!$BD$14618:$BF$14618</c:f>
              <c:numCache>
                <c:formatCode>0.00</c:formatCode>
                <c:ptCount val="3"/>
                <c:pt idx="0">
                  <c:v>-0.41075905184964645</c:v>
                </c:pt>
                <c:pt idx="1">
                  <c:v>-0.41781556240522688</c:v>
                </c:pt>
                <c:pt idx="2">
                  <c:v>-0.39283106296491876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4D-4EA7-A6F8-7E61BE6E7879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СПО!$BD$14600:$BF$14601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СПО!$BD$14619:$BF$14619</c:f>
              <c:numCache>
                <c:formatCode>0.00</c:formatCode>
                <c:ptCount val="3"/>
                <c:pt idx="0">
                  <c:v>8.2206403173254117E-2</c:v>
                </c:pt>
                <c:pt idx="1">
                  <c:v>3.9546625298262583E-2</c:v>
                </c:pt>
                <c:pt idx="2">
                  <c:v>4.5266855301960618E-2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4D-4EA7-A6F8-7E61BE6E7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176"/>
        <c:axId val="1558547040"/>
      </c:barChart>
      <c:catAx>
        <c:axId val="155855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7040"/>
        <c:crosses val="autoZero"/>
        <c:auto val="1"/>
        <c:lblAlgn val="ctr"/>
        <c:lblOffset val="100"/>
        <c:noMultiLvlLbl val="0"/>
      </c:catAx>
      <c:valAx>
        <c:axId val="15585470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1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СПО!$BD$14631:$BF$14631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D5-4183-95FA-50A037DD387C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СПО!$BD$14632:$BF$14632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D5-4183-95FA-50A037DD3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296"/>
        <c:axId val="1558542336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СПО!$BD$14644:$BF$14644</c:f>
              <c:numCache>
                <c:formatCode>0.00</c:formatCode>
                <c:ptCount val="3"/>
                <c:pt idx="0">
                  <c:v>4.4439046958130923</c:v>
                </c:pt>
                <c:pt idx="1">
                  <c:v>4.4632831798787338</c:v>
                </c:pt>
                <c:pt idx="2">
                  <c:v>4.4064675499663144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D5-4183-95FA-50A037DD387C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СПО!$BD$14645:$BF$14645</c:f>
              <c:numCache>
                <c:formatCode>0.00</c:formatCode>
                <c:ptCount val="3"/>
                <c:pt idx="0">
                  <c:v>4.5171907756813416</c:v>
                </c:pt>
                <c:pt idx="1">
                  <c:v>4.5243952439524397</c:v>
                </c:pt>
                <c:pt idx="2">
                  <c:v>4.5014350143501431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0D5-4183-95FA-50A037DD3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1552"/>
        <c:axId val="1558545080"/>
      </c:lineChart>
      <c:catAx>
        <c:axId val="1558544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2336"/>
        <c:crosses val="autoZero"/>
        <c:auto val="1"/>
        <c:lblAlgn val="ctr"/>
        <c:lblOffset val="100"/>
        <c:noMultiLvlLbl val="0"/>
      </c:catAx>
      <c:valAx>
        <c:axId val="15585423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296"/>
        <c:crosses val="autoZero"/>
        <c:crossBetween val="between"/>
      </c:valAx>
      <c:valAx>
        <c:axId val="155854508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1552"/>
        <c:crosses val="max"/>
        <c:crossBetween val="between"/>
      </c:valAx>
      <c:catAx>
        <c:axId val="1558541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508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СПО!$BD$14646:$BF$14646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31-4BA1-B2F7-45589B2C304F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СПО!$BD$14647:$BF$14647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31-4BA1-B2F7-45589B2C3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960"/>
        <c:axId val="1558542728"/>
      </c:barChart>
      <c:catAx>
        <c:axId val="155855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2728"/>
        <c:crosses val="autoZero"/>
        <c:auto val="1"/>
        <c:lblAlgn val="ctr"/>
        <c:lblOffset val="100"/>
        <c:noMultiLvlLbl val="0"/>
      </c:catAx>
      <c:valAx>
        <c:axId val="1558542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9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312023035168071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СПО!$BD$14659:$BF$14659</c:f>
              <c:numCache>
                <c:formatCode>0.00</c:formatCode>
                <c:ptCount val="3"/>
                <c:pt idx="0">
                  <c:v>3.968460111317254</c:v>
                </c:pt>
                <c:pt idx="1">
                  <c:v>3.9730215827338129</c:v>
                </c:pt>
                <c:pt idx="2">
                  <c:v>3.9406474820143886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4-4BED-BF62-7DB03957526D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СПО!$BD$14660:$BF$14660</c:f>
              <c:numCache>
                <c:formatCode>0.00</c:formatCode>
                <c:ptCount val="3"/>
                <c:pt idx="0">
                  <c:v>4.5049999999999999</c:v>
                </c:pt>
                <c:pt idx="1">
                  <c:v>4.4627791563275432</c:v>
                </c:pt>
                <c:pt idx="2">
                  <c:v>4.4416873449131513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C4-4BED-BF62-7DB0395752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5864"/>
        <c:axId val="1558546648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СПО!$BD$14672:$BF$14672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C4-4BED-BF62-7DB03957526D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СПО!$BD$14673:$BF$14673</c:f>
              <c:numCache>
                <c:formatCode>0.00</c:formatCode>
                <c:ptCount val="3"/>
                <c:pt idx="0">
                  <c:v>4.3728241949521323</c:v>
                </c:pt>
                <c:pt idx="1">
                  <c:v>4.3689564761405348</c:v>
                </c:pt>
                <c:pt idx="2">
                  <c:v>4.3392763502884115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5C4-4BED-BF62-7DB0395752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8608"/>
        <c:axId val="1558547432"/>
      </c:lineChart>
      <c:catAx>
        <c:axId val="1558545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6648"/>
        <c:crosses val="autoZero"/>
        <c:auto val="1"/>
        <c:lblAlgn val="ctr"/>
        <c:lblOffset val="100"/>
        <c:noMultiLvlLbl val="0"/>
      </c:catAx>
      <c:valAx>
        <c:axId val="1558546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5864"/>
        <c:crosses val="autoZero"/>
        <c:crossBetween val="between"/>
      </c:valAx>
      <c:valAx>
        <c:axId val="155854743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8608"/>
        <c:crosses val="max"/>
        <c:crossBetween val="between"/>
      </c:valAx>
      <c:catAx>
        <c:axId val="1558548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7432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64234404909912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СПО!$BD$14672:$BF$14672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84-43D0-B184-28EA74BF45F2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СПО!$BD$14673:$BF$14673</c:f>
              <c:numCache>
                <c:formatCode>0.00</c:formatCode>
                <c:ptCount val="3"/>
                <c:pt idx="0">
                  <c:v>4.3728241949521323</c:v>
                </c:pt>
                <c:pt idx="1">
                  <c:v>4.3689564761405348</c:v>
                </c:pt>
                <c:pt idx="2">
                  <c:v>4.3392763502884115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84-43D0-B184-28EA74BF45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096"/>
        <c:axId val="1558554880"/>
      </c:barChart>
      <c:catAx>
        <c:axId val="155855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4880"/>
        <c:crosses val="autoZero"/>
        <c:auto val="1"/>
        <c:lblAlgn val="ctr"/>
        <c:lblOffset val="100"/>
        <c:noMultiLvlLbl val="0"/>
      </c:catAx>
      <c:valAx>
        <c:axId val="15585548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70725863214466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СПО!$BD$14632:$BF$14632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55-41CC-98C9-29989C52DFAA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СПО!$BD$14660:$BF$14660</c:f>
              <c:numCache>
                <c:formatCode>0.00</c:formatCode>
                <c:ptCount val="3"/>
                <c:pt idx="0">
                  <c:v>4.5049999999999999</c:v>
                </c:pt>
                <c:pt idx="1">
                  <c:v>4.4627791563275432</c:v>
                </c:pt>
                <c:pt idx="2">
                  <c:v>4.4416873449131513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55-41CC-98C9-29989C52DF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9584"/>
        <c:axId val="1558559976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СПО!$BD$14631:$BF$14631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55-41CC-98C9-29989C52DFAA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СПО!$BD$14659:$BF$14659</c:f>
              <c:numCache>
                <c:formatCode>0.00</c:formatCode>
                <c:ptCount val="3"/>
                <c:pt idx="0">
                  <c:v>3.968460111317254</c:v>
                </c:pt>
                <c:pt idx="1">
                  <c:v>3.9730215827338129</c:v>
                </c:pt>
                <c:pt idx="2">
                  <c:v>3.9406474820143886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D55-41CC-98C9-29989C52DF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9584"/>
        <c:axId val="1558559976"/>
      </c:lineChart>
      <c:catAx>
        <c:axId val="15585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976"/>
        <c:crosses val="autoZero"/>
        <c:auto val="1"/>
        <c:lblAlgn val="ctr"/>
        <c:lblOffset val="100"/>
        <c:noMultiLvlLbl val="0"/>
      </c:catAx>
      <c:valAx>
        <c:axId val="15585599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60283089613798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СПО!$BD$14678:$BF$14678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E2-4D9D-85C4-41C712D449F3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СПО!$BD$14679:$BF$14679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E2-4D9D-85C4-41C712D44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624"/>
        <c:axId val="1558558800"/>
      </c:barChart>
      <c:catAx>
        <c:axId val="1558557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800"/>
        <c:crosses val="autoZero"/>
        <c:auto val="1"/>
        <c:lblAlgn val="ctr"/>
        <c:lblOffset val="100"/>
        <c:noMultiLvlLbl val="0"/>
      </c:catAx>
      <c:valAx>
        <c:axId val="1558558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2888487623257619"/>
          <c:w val="0.59559749441639209"/>
          <c:h val="0.51709523151711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СПО!$BG$14600:$BJ$14601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СПО!$BG$14602:$BJ$14602</c:f>
              <c:numCache>
                <c:formatCode>0.00</c:formatCode>
                <c:ptCount val="4"/>
                <c:pt idx="0">
                  <c:v>3.5071942446043165</c:v>
                </c:pt>
                <c:pt idx="1">
                  <c:v>3.9676258992805757</c:v>
                </c:pt>
                <c:pt idx="2">
                  <c:v>4.0647482014388485</c:v>
                </c:pt>
                <c:pt idx="3">
                  <c:v>3.9964028776978417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7-4A71-A02D-C57A17D5F1E0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СПО!$BG$14600:$BJ$14601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СПО!$BG$14603:$BJ$14603</c:f>
              <c:numCache>
                <c:formatCode>0.00</c:formatCode>
                <c:ptCount val="4"/>
                <c:pt idx="0">
                  <c:v>3.9739454094292803</c:v>
                </c:pt>
                <c:pt idx="1">
                  <c:v>4.4243176178660049</c:v>
                </c:pt>
                <c:pt idx="2">
                  <c:v>4.5</c:v>
                </c:pt>
                <c:pt idx="3">
                  <c:v>4.4305210918114142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37-4A71-A02D-C57A17D5F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488"/>
        <c:axId val="1558558016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СПО!$BG$14600:$BJ$14601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СПО!$BG$14616:$BJ$14616</c:f>
              <c:numCache>
                <c:formatCode>0.00</c:formatCode>
                <c:ptCount val="4"/>
                <c:pt idx="0">
                  <c:v>4.1531982865025778</c:v>
                </c:pt>
                <c:pt idx="1">
                  <c:v>4.3552602918754086</c:v>
                </c:pt>
                <c:pt idx="2">
                  <c:v>4.4461627822551373</c:v>
                </c:pt>
                <c:pt idx="3">
                  <c:v>4.3810353590357947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37-4A71-A02D-C57A17D5F1E0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СПО!$BG$14600:$BJ$14601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СПО!$BG$14617:$BJ$14617</c:f>
              <c:numCache>
                <c:formatCode>0.00</c:formatCode>
                <c:ptCount val="4"/>
                <c:pt idx="0">
                  <c:v>4.1804841253514367</c:v>
                </c:pt>
                <c:pt idx="1">
                  <c:v>4.3809229925255435</c:v>
                </c:pt>
                <c:pt idx="2">
                  <c:v>4.4575190290063773</c:v>
                </c:pt>
                <c:pt idx="3">
                  <c:v>4.3927861208256189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37-4A71-A02D-C57A17D5F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4488"/>
        <c:axId val="1558558016"/>
      </c:lineChart>
      <c:catAx>
        <c:axId val="1558554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8016"/>
        <c:crosses val="autoZero"/>
        <c:auto val="1"/>
        <c:lblAlgn val="ctr"/>
        <c:lblOffset val="100"/>
        <c:noMultiLvlLbl val="0"/>
      </c:catAx>
      <c:valAx>
        <c:axId val="1558558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477765937152593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СПО!$BG$14600:$BJ$14601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СПО!$BG$14618:$BJ$14618</c:f>
              <c:numCache>
                <c:formatCode>0.00</c:formatCode>
                <c:ptCount val="4"/>
                <c:pt idx="0">
                  <c:v>-0.64600404189826133</c:v>
                </c:pt>
                <c:pt idx="1">
                  <c:v>-0.3876343925948329</c:v>
                </c:pt>
                <c:pt idx="2">
                  <c:v>-0.38141458081628876</c:v>
                </c:pt>
                <c:pt idx="3">
                  <c:v>-0.38463248133795291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7D-47CA-A720-33712CABD98B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СПО!$BG$14600:$BJ$14601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СПО!$BG$14619:$BJ$14619</c:f>
              <c:numCache>
                <c:formatCode>0.00</c:formatCode>
                <c:ptCount val="4"/>
                <c:pt idx="0">
                  <c:v>-0.20653871592215634</c:v>
                </c:pt>
                <c:pt idx="1">
                  <c:v>4.3394625340461346E-2</c:v>
                </c:pt>
                <c:pt idx="2">
                  <c:v>4.2480970993622691E-2</c:v>
                </c:pt>
                <c:pt idx="3">
                  <c:v>3.7734970985795258E-2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7D-47CA-A720-33712CABD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3704"/>
        <c:axId val="1558558408"/>
      </c:barChart>
      <c:catAx>
        <c:axId val="1558553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408"/>
        <c:crosses val="autoZero"/>
        <c:auto val="1"/>
        <c:lblAlgn val="ctr"/>
        <c:lblOffset val="100"/>
        <c:noMultiLvlLbl val="0"/>
      </c:catAx>
      <c:valAx>
        <c:axId val="1558558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3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СПО!$BG$14631:$BJ$14631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68-4847-AED8-BD075551DA34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СПО!$BG$14632:$BJ$14632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68-4847-AED8-BD075551D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6056"/>
        <c:axId val="1558556448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СПО!$BG$14644:$BJ$14644</c:f>
              <c:numCache>
                <c:formatCode>0.00</c:formatCode>
                <c:ptCount val="4"/>
                <c:pt idx="0">
                  <c:v>4.35773635751179</c:v>
                </c:pt>
                <c:pt idx="1">
                  <c:v>4.4381315966763983</c:v>
                </c:pt>
                <c:pt idx="2">
                  <c:v>4.471367617336627</c:v>
                </c:pt>
                <c:pt idx="3">
                  <c:v>4.4518302268133843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68-4847-AED8-BD075551DA34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СПО!$BG$14645:$BJ$14645</c:f>
              <c:numCache>
                <c:formatCode>0.00</c:formatCode>
                <c:ptCount val="4"/>
                <c:pt idx="0">
                  <c:v>4.4559245592455925</c:v>
                </c:pt>
                <c:pt idx="1">
                  <c:v>4.5020500205002048</c:v>
                </c:pt>
                <c:pt idx="2">
                  <c:v>4.5272652726527269</c:v>
                </c:pt>
                <c:pt idx="3">
                  <c:v>4.4924149241492417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68-4847-AED8-BD075551D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6056"/>
        <c:axId val="1558556448"/>
      </c:lineChart>
      <c:catAx>
        <c:axId val="1558556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448"/>
        <c:crosses val="autoZero"/>
        <c:auto val="1"/>
        <c:lblAlgn val="ctr"/>
        <c:lblOffset val="100"/>
        <c:noMultiLvlLbl val="0"/>
      </c:catAx>
      <c:valAx>
        <c:axId val="1558556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0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5024199131773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СПО!$G$14631:$J$14631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5-49F9-B597-36A821368C9C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СПО!$G$14632:$J$14632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55-49F9-B597-36A821368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720"/>
        <c:axId val="1547602168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СПО!$G$14644:$J$14644</c:f>
              <c:numCache>
                <c:formatCode>0.00</c:formatCode>
                <c:ptCount val="4"/>
                <c:pt idx="0">
                  <c:v>4.4857399505951046</c:v>
                </c:pt>
                <c:pt idx="1">
                  <c:v>4.5019088255108919</c:v>
                </c:pt>
                <c:pt idx="2">
                  <c:v>4.5421270718232041</c:v>
                </c:pt>
                <c:pt idx="3">
                  <c:v>4.4958454974174717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55-49F9-B597-36A821368C9C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СПО!$G$14645:$J$14645</c:f>
              <c:numCache>
                <c:formatCode>0.00</c:formatCode>
                <c:ptCount val="4"/>
                <c:pt idx="0">
                  <c:v>4.5241902419024189</c:v>
                </c:pt>
                <c:pt idx="1">
                  <c:v>4.5397703977039772</c:v>
                </c:pt>
                <c:pt idx="2">
                  <c:v>4.5728905597326648</c:v>
                </c:pt>
                <c:pt idx="3">
                  <c:v>4.5313653136531364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55-49F9-B597-36A821368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4720"/>
        <c:axId val="1547602168"/>
      </c:lineChart>
      <c:catAx>
        <c:axId val="154759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2168"/>
        <c:crosses val="autoZero"/>
        <c:auto val="1"/>
        <c:lblAlgn val="ctr"/>
        <c:lblOffset val="100"/>
        <c:noMultiLvlLbl val="0"/>
      </c:catAx>
      <c:valAx>
        <c:axId val="154760216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СПО!$BG$14646:$BJ$14646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6-4088-8E84-49F1F85D82AB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СПО!$BG$14647:$BJ$14647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D6-4088-8E84-49F1F85D82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232"/>
        <c:axId val="1562202288"/>
      </c:barChart>
      <c:catAx>
        <c:axId val="155855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202288"/>
        <c:crosses val="autoZero"/>
        <c:auto val="1"/>
        <c:lblAlgn val="ctr"/>
        <c:lblOffset val="100"/>
        <c:noMultiLvlLbl val="0"/>
      </c:catAx>
      <c:valAx>
        <c:axId val="1562202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73641470616568E-2"/>
          <c:y val="0.122833307221405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СПО!$BG$14659:$BJ$14659</c:f>
              <c:numCache>
                <c:formatCode>0.00</c:formatCode>
                <c:ptCount val="4"/>
                <c:pt idx="0">
                  <c:v>3.5071942446043165</c:v>
                </c:pt>
                <c:pt idx="1">
                  <c:v>3.9676258992805757</c:v>
                </c:pt>
                <c:pt idx="2">
                  <c:v>4.0647482014388485</c:v>
                </c:pt>
                <c:pt idx="3">
                  <c:v>3.9964028776978417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E-48F4-80A5-DCA02031F89B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СПО!$BG$14660:$BJ$14660</c:f>
              <c:numCache>
                <c:formatCode>0.00</c:formatCode>
                <c:ptCount val="4"/>
                <c:pt idx="0">
                  <c:v>3.9739454094292803</c:v>
                </c:pt>
                <c:pt idx="1">
                  <c:v>4.4243176178660049</c:v>
                </c:pt>
                <c:pt idx="2">
                  <c:v>4.5</c:v>
                </c:pt>
                <c:pt idx="3">
                  <c:v>4.4305210918114142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8E-48F4-80A5-DCA02031F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152"/>
        <c:axId val="1562192880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СПО!$BG$14672:$BJ$14672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8E-48F4-80A5-DCA02031F89B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СПО!$BG$14673:$BJ$14673</c:f>
              <c:numCache>
                <c:formatCode>0.00</c:formatCode>
                <c:ptCount val="4"/>
                <c:pt idx="0">
                  <c:v>4.0331410592553754</c:v>
                </c:pt>
                <c:pt idx="1">
                  <c:v>4.3167278447823811</c:v>
                </c:pt>
                <c:pt idx="2">
                  <c:v>4.4198217094913472</c:v>
                </c:pt>
                <c:pt idx="3">
                  <c:v>4.338542212899843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8E-48F4-80A5-DCA02031F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9152"/>
        <c:axId val="1562192880"/>
      </c:lineChart>
      <c:catAx>
        <c:axId val="156219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880"/>
        <c:crosses val="autoZero"/>
        <c:auto val="1"/>
        <c:lblAlgn val="ctr"/>
        <c:lblOffset val="100"/>
        <c:noMultiLvlLbl val="0"/>
      </c:catAx>
      <c:valAx>
        <c:axId val="15621928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1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6866214091659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СПО!$BG$14672:$BJ$14672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9C-4198-ABFF-8368EDD00D7C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СПО!$BG$14673:$BJ$14673</c:f>
              <c:numCache>
                <c:formatCode>0.00</c:formatCode>
                <c:ptCount val="4"/>
                <c:pt idx="0">
                  <c:v>4.0331410592553754</c:v>
                </c:pt>
                <c:pt idx="1">
                  <c:v>4.3167278447823811</c:v>
                </c:pt>
                <c:pt idx="2">
                  <c:v>4.4198217094913472</c:v>
                </c:pt>
                <c:pt idx="3">
                  <c:v>4.338542212899843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9C-4198-ABFF-8368EDD00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544"/>
        <c:axId val="1562197584"/>
      </c:barChart>
      <c:catAx>
        <c:axId val="1562199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7584"/>
        <c:crosses val="autoZero"/>
        <c:auto val="1"/>
        <c:lblAlgn val="ctr"/>
        <c:lblOffset val="100"/>
        <c:noMultiLvlLbl val="0"/>
      </c:catAx>
      <c:valAx>
        <c:axId val="1562197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5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5401742545339728"/>
          <c:w val="0.57374231783680607"/>
          <c:h val="0.5150066767969793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СПО!$BG$14632:$BJ$14632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08-4183-A7FE-FA67467436F1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СПО!$BG$14660:$BJ$14660</c:f>
              <c:numCache>
                <c:formatCode>0.00</c:formatCode>
                <c:ptCount val="4"/>
                <c:pt idx="0">
                  <c:v>3.9739454094292803</c:v>
                </c:pt>
                <c:pt idx="1">
                  <c:v>4.4243176178660049</c:v>
                </c:pt>
                <c:pt idx="2">
                  <c:v>4.5</c:v>
                </c:pt>
                <c:pt idx="3">
                  <c:v>4.4305210918114142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08-4183-A7FE-FA6746743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1704"/>
        <c:axId val="1562194840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СПО!$BG$14631:$BJ$14631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08-4183-A7FE-FA67467436F1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СПО!$BG$14659:$BJ$14659</c:f>
              <c:numCache>
                <c:formatCode>0.00</c:formatCode>
                <c:ptCount val="4"/>
                <c:pt idx="0">
                  <c:v>3.5071942446043165</c:v>
                </c:pt>
                <c:pt idx="1">
                  <c:v>3.9676258992805757</c:v>
                </c:pt>
                <c:pt idx="2">
                  <c:v>4.0647482014388485</c:v>
                </c:pt>
                <c:pt idx="3">
                  <c:v>3.9964028776978417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08-4183-A7FE-FA6746743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1704"/>
        <c:axId val="1562194840"/>
      </c:lineChart>
      <c:catAx>
        <c:axId val="1562191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840"/>
        <c:crosses val="autoZero"/>
        <c:auto val="1"/>
        <c:lblAlgn val="ctr"/>
        <c:lblOffset val="100"/>
        <c:noMultiLvlLbl val="0"/>
      </c:catAx>
      <c:valAx>
        <c:axId val="15621948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1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021130651051908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СПО!$BG$14678:$BJ$14678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F1-41C2-BECC-7822491EDB87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СПО!$BG$14679:$BJ$14679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F1-41C2-BECC-7822491ED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504"/>
        <c:axId val="1562195232"/>
      </c:barChart>
      <c:catAx>
        <c:axId val="156220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5232"/>
        <c:crosses val="autoZero"/>
        <c:auto val="1"/>
        <c:lblAlgn val="ctr"/>
        <c:lblOffset val="100"/>
        <c:noMultiLvlLbl val="0"/>
      </c:catAx>
      <c:valAx>
        <c:axId val="1562195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9673409988371E-2"/>
          <c:y val="0.12679632151244252"/>
          <c:w val="0.58604248486138255"/>
          <c:h val="0.23801630059400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СПО!$BK$14600:$BO$14601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СПО!$BK$14602:$BO$14602</c:f>
              <c:numCache>
                <c:formatCode>0.00</c:formatCode>
                <c:ptCount val="5"/>
                <c:pt idx="0">
                  <c:v>3.9456521739130435</c:v>
                </c:pt>
                <c:pt idx="1">
                  <c:v>3.9127272727272726</c:v>
                </c:pt>
                <c:pt idx="2">
                  <c:v>3.8218181818181818</c:v>
                </c:pt>
                <c:pt idx="3">
                  <c:v>4.0090744101633398</c:v>
                </c:pt>
                <c:pt idx="4">
                  <c:v>4.0147874306839189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02-4E7E-8EB0-485738B98085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СПО!$BK$14600:$BO$14601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СПО!$BK$14603:$BO$14603</c:f>
              <c:numCache>
                <c:formatCode>0.00</c:formatCode>
                <c:ptCount val="5"/>
                <c:pt idx="0">
                  <c:v>4.4347826086956523</c:v>
                </c:pt>
                <c:pt idx="1">
                  <c:v>4.4763681592039797</c:v>
                </c:pt>
                <c:pt idx="2">
                  <c:v>4.4353233830845769</c:v>
                </c:pt>
                <c:pt idx="3">
                  <c:v>4.5049751243781095</c:v>
                </c:pt>
                <c:pt idx="4">
                  <c:v>4.5451127819548871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02-4E7E-8EB0-485738B98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6408"/>
        <c:axId val="1562190920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СПО!$BK$14600:$BO$14601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СПО!$BK$14616:$BO$14616</c:f>
              <c:numCache>
                <c:formatCode>0.00</c:formatCode>
                <c:ptCount val="5"/>
                <c:pt idx="0">
                  <c:v>4.4441660973202763</c:v>
                </c:pt>
                <c:pt idx="1">
                  <c:v>4.410954712362301</c:v>
                </c:pt>
                <c:pt idx="2">
                  <c:v>4.3995870296726824</c:v>
                </c:pt>
                <c:pt idx="3">
                  <c:v>4.4733908528670687</c:v>
                </c:pt>
                <c:pt idx="4">
                  <c:v>4.4632370031765705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02-4E7E-8EB0-485738B98085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СПО!$BK$14600:$BO$14601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СПО!$BK$14617:$BO$14617</c:f>
              <c:numCache>
                <c:formatCode>0.00</c:formatCode>
                <c:ptCount val="5"/>
                <c:pt idx="0">
                  <c:v>4.4457369740874899</c:v>
                </c:pt>
                <c:pt idx="1">
                  <c:v>4.4228187919463089</c:v>
                </c:pt>
                <c:pt idx="2">
                  <c:v>4.4003069624668623</c:v>
                </c:pt>
                <c:pt idx="3">
                  <c:v>4.470095025153717</c:v>
                </c:pt>
                <c:pt idx="4">
                  <c:v>4.4620163795537984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502-4E7E-8EB0-485738B98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6408"/>
        <c:axId val="1562190920"/>
      </c:lineChart>
      <c:catAx>
        <c:axId val="1562196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0920"/>
        <c:crosses val="autoZero"/>
        <c:auto val="1"/>
        <c:lblAlgn val="ctr"/>
        <c:lblOffset val="100"/>
        <c:noMultiLvlLbl val="0"/>
      </c:catAx>
      <c:valAx>
        <c:axId val="1562190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64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0389211217018925"/>
          <c:w val="0.57510731920180735"/>
          <c:h val="0.17139403627178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СПО!$BK$14600:$BO$14601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СПО!$BK$14618:$BO$14618</c:f>
              <c:numCache>
                <c:formatCode>0.00</c:formatCode>
                <c:ptCount val="5"/>
                <c:pt idx="0">
                  <c:v>-0.49851392340723288</c:v>
                </c:pt>
                <c:pt idx="1">
                  <c:v>-0.49822743963502836</c:v>
                </c:pt>
                <c:pt idx="2">
                  <c:v>-0.57776884785450067</c:v>
                </c:pt>
                <c:pt idx="3">
                  <c:v>-0.46431644270372896</c:v>
                </c:pt>
                <c:pt idx="4">
                  <c:v>-0.4484495724926516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2C-441C-A664-3B6121CAE3FA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СПО!$BK$14600:$BO$14601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СПО!$BK$14619:$BO$14619</c:f>
              <c:numCache>
                <c:formatCode>0.00</c:formatCode>
                <c:ptCount val="5"/>
                <c:pt idx="0">
                  <c:v>-1.0954365391837584E-2</c:v>
                </c:pt>
                <c:pt idx="1">
                  <c:v>5.3549367257670788E-2</c:v>
                </c:pt>
                <c:pt idx="2">
                  <c:v>3.5016420617714594E-2</c:v>
                </c:pt>
                <c:pt idx="3">
                  <c:v>3.4880099224392502E-2</c:v>
                </c:pt>
                <c:pt idx="4">
                  <c:v>8.3096402401088731E-2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2C-441C-A664-3B6121CAE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896"/>
        <c:axId val="1562193664"/>
      </c:barChart>
      <c:catAx>
        <c:axId val="1562201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3664"/>
        <c:crosses val="autoZero"/>
        <c:auto val="1"/>
        <c:lblAlgn val="ctr"/>
        <c:lblOffset val="100"/>
        <c:noMultiLvlLbl val="0"/>
      </c:catAx>
      <c:valAx>
        <c:axId val="1562193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8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522043297219427"/>
          <c:w val="0.57647232056680875"/>
          <c:h val="0.2443781698340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СПО!$BK$14631:$BO$14631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E6-44D1-925F-B602641F058C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СПО!$BK$14632:$BO$14632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E6-44D1-925F-B602641F05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2488"/>
        <c:axId val="1562194056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СПО!$BK$14644:$BO$14644</c:f>
              <c:numCache>
                <c:formatCode>0.00</c:formatCode>
                <c:ptCount val="5"/>
                <c:pt idx="0">
                  <c:v>4.6063441350981291</c:v>
                </c:pt>
                <c:pt idx="1">
                  <c:v>4.5195876288659793</c:v>
                </c:pt>
                <c:pt idx="2">
                  <c:v>4.5091701054562128</c:v>
                </c:pt>
                <c:pt idx="3">
                  <c:v>4.5438957475994517</c:v>
                </c:pt>
                <c:pt idx="4">
                  <c:v>4.5349264705882355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E6-44D1-925F-B602641F058C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СПО!$BK$14645:$BO$14645</c:f>
              <c:numCache>
                <c:formatCode>0.00</c:formatCode>
                <c:ptCount val="5"/>
                <c:pt idx="0">
                  <c:v>4.6038677479725516</c:v>
                </c:pt>
                <c:pt idx="1">
                  <c:v>4.5643213988343048</c:v>
                </c:pt>
                <c:pt idx="2">
                  <c:v>4.5440016604400162</c:v>
                </c:pt>
                <c:pt idx="3">
                  <c:v>4.5913151880324126</c:v>
                </c:pt>
                <c:pt idx="4">
                  <c:v>4.5593997498957899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E6-44D1-925F-B602641F05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2488"/>
        <c:axId val="1562194056"/>
      </c:lineChart>
      <c:catAx>
        <c:axId val="1562192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4056"/>
        <c:crosses val="autoZero"/>
        <c:auto val="1"/>
        <c:lblAlgn val="ctr"/>
        <c:lblOffset val="100"/>
        <c:noMultiLvlLbl val="0"/>
      </c:catAx>
      <c:valAx>
        <c:axId val="156219405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9.583341555989712E-2"/>
          <c:w val="0.57920232329681154"/>
          <c:h val="0.16286878613857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СПО!$BK$14646:$BO$14646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5B-4104-A004-BA2AFE94904E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СПО!$BK$14647:$BO$14647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5B-4104-A004-BA2AFE949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4448"/>
        <c:axId val="1562195624"/>
      </c:barChart>
      <c:catAx>
        <c:axId val="156219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95624"/>
        <c:crosses val="autoZero"/>
        <c:auto val="1"/>
        <c:lblAlgn val="ctr"/>
        <c:lblOffset val="100"/>
        <c:noMultiLvlLbl val="0"/>
      </c:catAx>
      <c:valAx>
        <c:axId val="1562195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4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510731645135249"/>
          <c:h val="0.23547785568522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СПО!$BK$14659:$BO$14659</c:f>
              <c:numCache>
                <c:formatCode>0.00</c:formatCode>
                <c:ptCount val="5"/>
                <c:pt idx="0">
                  <c:v>3.9456521739130435</c:v>
                </c:pt>
                <c:pt idx="1">
                  <c:v>3.9127272727272726</c:v>
                </c:pt>
                <c:pt idx="2">
                  <c:v>3.8218181818181818</c:v>
                </c:pt>
                <c:pt idx="3">
                  <c:v>4.0090744101633398</c:v>
                </c:pt>
                <c:pt idx="4">
                  <c:v>4.0147874306839189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4B-4C3E-A156-E4118F92B905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СПО!$BK$14660:$BO$14660</c:f>
              <c:numCache>
                <c:formatCode>0.00</c:formatCode>
                <c:ptCount val="5"/>
                <c:pt idx="0">
                  <c:v>4.4347826086956523</c:v>
                </c:pt>
                <c:pt idx="1">
                  <c:v>4.4763681592039797</c:v>
                </c:pt>
                <c:pt idx="2">
                  <c:v>4.4353233830845769</c:v>
                </c:pt>
                <c:pt idx="3">
                  <c:v>4.5049751243781095</c:v>
                </c:pt>
                <c:pt idx="4">
                  <c:v>4.5451127819548871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4B-4C3E-A156-E4118F92B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7976"/>
        <c:axId val="1562196016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СПО!$BK$14672:$BO$14672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4B-4C3E-A156-E4118F92B905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СПО!$BK$14673:$BO$14673</c:f>
              <c:numCache>
                <c:formatCode>0.00</c:formatCode>
                <c:ptCount val="5"/>
                <c:pt idx="0">
                  <c:v>4.3649238632733471</c:v>
                </c:pt>
                <c:pt idx="1">
                  <c:v>4.347742349668307</c:v>
                </c:pt>
                <c:pt idx="2">
                  <c:v>4.3247863247863245</c:v>
                </c:pt>
                <c:pt idx="3">
                  <c:v>4.4064005137536126</c:v>
                </c:pt>
                <c:pt idx="4">
                  <c:v>4.410117238384716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4B-4C3E-A156-E4118F92B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7976"/>
        <c:axId val="1562196016"/>
      </c:lineChart>
      <c:catAx>
        <c:axId val="156219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6016"/>
        <c:crosses val="autoZero"/>
        <c:auto val="1"/>
        <c:lblAlgn val="ctr"/>
        <c:lblOffset val="100"/>
        <c:noMultiLvlLbl val="0"/>
      </c:catAx>
      <c:valAx>
        <c:axId val="1562196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797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760901 Ярославский торгово-экономический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0.0463</cdr:x>
      <cdr:y>0.90177</cdr:y>
    </cdr:from>
    <cdr:to>
      <cdr:x>0.95993</cdr:x>
      <cdr:y>0.98499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0696" y="5474803"/>
          <a:ext cx="8497956" cy="505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Диаграмма позволяет сопоставить уровень удовлетворённости обучающихся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0.14174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65188"/>
          <a:ext cx="2957963" cy="462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0.10652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47700"/>
          <a:ext cx="2963424" cy="48218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0.13628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28675"/>
          <a:ext cx="2963424" cy="46409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 b="0"/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</cdr:y>
    </cdr:from>
    <cdr:to>
      <cdr:x>0.9961</cdr:x>
      <cdr:y>0.10688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3.xml><?xml version="1.0" encoding="utf-8"?>
<c:userShapes xmlns:c="http://schemas.openxmlformats.org/drawingml/2006/chart">
  <cdr:relSizeAnchor xmlns:cdr="http://schemas.openxmlformats.org/drawingml/2006/chartDrawing">
    <cdr:from>
      <cdr:x>0.03415</cdr:x>
      <cdr:y>0.914</cdr:y>
    </cdr:from>
    <cdr:to>
      <cdr:x>0.98888</cdr:x>
      <cdr:y>0.96358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00" y="5581207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A84BCC0B-4074-4F61-AA80-7C97D71D82E4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4609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13. Сформированность у выпускников навыков самоорганизованности в работе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50"/>
          <a:ext cx="2963424" cy="47647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5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0.90953</cdr:y>
    </cdr:from>
    <cdr:to>
      <cdr:x>0.97163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6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0.91109</cdr:y>
    </cdr:from>
    <cdr:to>
      <cdr:x>0.97163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7.xml><?xml version="1.0" encoding="utf-8"?>
<c:userShapes xmlns:c="http://schemas.openxmlformats.org/drawingml/2006/chart">
  <cdr:relSizeAnchor xmlns:cdr="http://schemas.openxmlformats.org/drawingml/2006/chartDrawing">
    <cdr:from>
      <cdr:x>0.01682</cdr:x>
      <cdr:y>0.90754</cdr:y>
    </cdr:from>
    <cdr:to>
      <cdr:x>0.97154</cdr:x>
      <cdr:y>0.95712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297" y="5508786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0.10965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6750"/>
          <a:ext cx="2963424" cy="48028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 </a:t>
          </a:r>
          <a:r>
            <a:rPr lang="ru-RU" sz="1100">
              <a:effectLst/>
              <a:latin typeface="+mn-lt"/>
              <a:ea typeface="+mn-ea"/>
              <a:cs typeface="+mn-cs"/>
            </a:rPr>
            <a:t>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9.xml><?xml version="1.0" encoding="utf-8"?>
<c:userShapes xmlns:c="http://schemas.openxmlformats.org/drawingml/2006/chart">
  <cdr:relSizeAnchor xmlns:cdr="http://schemas.openxmlformats.org/drawingml/2006/chartDrawing">
    <cdr:from>
      <cdr:x>0.01896</cdr:x>
      <cdr:y>0.91266</cdr:y>
    </cdr:from>
    <cdr:to>
      <cdr:x>0.97368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41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0.16645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1016000"/>
          <a:ext cx="2957963" cy="4474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2022 и 2023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0.91158</cdr:y>
    </cdr:from>
    <cdr:to>
      <cdr:x>1</cdr:x>
      <cdr:y>0.96116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664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503A1E-E303-48E2-AF8E-392565D99EB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0.90554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1"/>
          <a:ext cx="2963424" cy="474437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0.10182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9126"/>
          <a:ext cx="2963424" cy="48504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71525"/>
          <a:ext cx="2963424" cy="46980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0.92049</cdr:y>
    </cdr:from>
    <cdr:to>
      <cdr:x>0.97061</cdr:x>
      <cdr:y>0.97007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72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0.09242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61975"/>
          <a:ext cx="2963424" cy="49076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0.00052</cdr:y>
    </cdr:from>
    <cdr:to>
      <cdr:x>1</cdr:x>
      <cdr:y>0.06871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31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0.12553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62000"/>
          <a:ext cx="2959342" cy="46979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 </a:t>
          </a:r>
          <a:r>
            <a:rPr lang="ru-RU" sz="1100">
              <a:effectLst/>
              <a:latin typeface="+mn-lt"/>
              <a:ea typeface="+mn-ea"/>
              <a:cs typeface="+mn-cs"/>
            </a:rPr>
            <a:t>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0.90871</cdr:y>
    </cdr:from>
    <cdr:to>
      <cdr:x>0.97061</cdr:x>
      <cdr:y>0.95829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5638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1196"/>
          <a:ext cx="2963424" cy="484838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7.xml><?xml version="1.0" encoding="utf-8"?>
<c:userShapes xmlns:c="http://schemas.openxmlformats.org/drawingml/2006/chart">
  <cdr:relSizeAnchor xmlns:cdr="http://schemas.openxmlformats.org/drawingml/2006/chartDrawing">
    <cdr:from>
      <cdr:x>0.01487</cdr:x>
      <cdr:y>0.91109</cdr:y>
    </cdr:from>
    <cdr:to>
      <cdr:x>0.96959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31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8.xml><?xml version="1.0" encoding="utf-8"?>
<c:userShapes xmlns:c="http://schemas.openxmlformats.org/drawingml/2006/chart">
  <cdr:relSizeAnchor xmlns:cdr="http://schemas.openxmlformats.org/drawingml/2006/chartDrawing">
    <cdr:from>
      <cdr:x>0.00103</cdr:x>
      <cdr:y>0.90021</cdr:y>
    </cdr:from>
    <cdr:to>
      <cdr:x>0.99385</cdr:x>
      <cdr:y>0.94979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" y="5496250"/>
          <a:ext cx="9220200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9.xml><?xml version="1.0" encoding="utf-8"?>
<c:userShapes xmlns:c="http://schemas.openxmlformats.org/drawingml/2006/chart">
  <cdr:relSizeAnchor xmlns:cdr="http://schemas.openxmlformats.org/drawingml/2006/chartDrawing">
    <cdr:from>
      <cdr:x>0.02662</cdr:x>
      <cdr:y>0.89251</cdr:y>
    </cdr:from>
    <cdr:to>
      <cdr:x>0.98135</cdr:x>
      <cdr:y>0.94209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174" y="5449237"/>
          <a:ext cx="8866458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33D6C18F-32E7-4A4E-B0CB-CB9F2AEE5F7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0.12688</cdr:y>
    </cdr:from>
    <cdr:to>
      <cdr:x>0.98481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99362" y="771525"/>
          <a:ext cx="2963330" cy="471277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0.11183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682625"/>
          <a:ext cx="2957963" cy="48078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0.xml><?xml version="1.0" encoding="utf-8"?>
<c:userShapes xmlns:c="http://schemas.openxmlformats.org/drawingml/2006/chart">
  <cdr:relSizeAnchor xmlns:cdr="http://schemas.openxmlformats.org/drawingml/2006/chartDrawing">
    <cdr:from>
      <cdr:x>0.04528</cdr:x>
      <cdr:y>0.92833</cdr:y>
    </cdr:from>
    <cdr:to>
      <cdr:x>1</cdr:x>
      <cdr:y>0.97791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1372" y="5641439"/>
          <a:ext cx="8884553" cy="3012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599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0.08615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23875"/>
          <a:ext cx="2963424" cy="494570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57250"/>
          <a:ext cx="2959342" cy="46026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0.91422</cdr:y>
    </cdr:from>
    <cdr:to>
      <cdr:x>0.97061</cdr:x>
      <cdr:y>0.9638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591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6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7.xml><?xml version="1.0" encoding="utf-8"?>
<c:userShapes xmlns:c="http://schemas.openxmlformats.org/drawingml/2006/chart">
  <cdr:relSizeAnchor xmlns:cdr="http://schemas.openxmlformats.org/drawingml/2006/chartDrawing">
    <cdr:from>
      <cdr:x>0.0421</cdr:x>
      <cdr:y>0.90796</cdr:y>
    </cdr:from>
    <cdr:to>
      <cdr:x>0.99682</cdr:x>
      <cdr:y>0.95753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1337" y="554428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F862AAB-6C68-4C62-8730-D13EE4B47FFA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0.67117</cdr:x>
      <cdr:y>0.11905</cdr:y>
    </cdr:from>
    <cdr:to>
      <cdr:x>0.98967</cdr:x>
      <cdr:y>0.91294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44579" y="723901"/>
          <a:ext cx="2963330" cy="48274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4375"/>
          <a:ext cx="2963424" cy="47552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7152"/>
          <a:ext cx="2963424" cy="4732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2023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1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93" y="50592"/>
          <a:ext cx="9253127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2022 и 2023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0.10808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57226"/>
          <a:ext cx="2963424" cy="48123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0.07832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425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0.13338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09625"/>
          <a:ext cx="2959342" cy="46503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5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5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 b="1"/>
        </a:p>
      </cdr:txBody>
    </cdr:sp>
  </cdr:relSizeAnchor>
</c:userShapes>
</file>

<file path=ppt/drawings/drawing136.xml><?xml version="1.0" encoding="utf-8"?>
<c:userShapes xmlns:c="http://schemas.openxmlformats.org/drawingml/2006/chart">
  <cdr:relSizeAnchor xmlns:cdr="http://schemas.openxmlformats.org/drawingml/2006/chartDrawing">
    <cdr:from>
      <cdr:x>0.75719</cdr:x>
      <cdr:y>0.03245</cdr:y>
    </cdr:from>
    <cdr:to>
      <cdr:x>0.98291</cdr:x>
      <cdr:y>0.56932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73957" y="182217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2023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7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 b="1"/>
        </a:p>
      </cdr:txBody>
    </cdr:sp>
  </cdr:relSizeAnchor>
</c:userShapes>
</file>

<file path=ppt/drawings/drawing138.xml><?xml version="1.0" encoding="utf-8"?>
<c:userShapes xmlns:c="http://schemas.openxmlformats.org/drawingml/2006/chart">
  <cdr:relSizeAnchor xmlns:cdr="http://schemas.openxmlformats.org/drawingml/2006/chartDrawing">
    <cdr:from>
      <cdr:x>0.77077</cdr:x>
      <cdr:y>0.00565</cdr:y>
    </cdr:from>
    <cdr:to>
      <cdr:x>0.99648</cdr:x>
      <cdr:y>0.54213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099300" y="317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рабочих профессий,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2023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9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 b="1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solidFill>
              <a:srgbClr val="C00000"/>
            </a:solidFill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40.xml><?xml version="1.0" encoding="utf-8"?>
<c:userShapes xmlns:c="http://schemas.openxmlformats.org/drawingml/2006/chart">
  <cdr:relSizeAnchor xmlns:cdr="http://schemas.openxmlformats.org/drawingml/2006/chartDrawing">
    <cdr:from>
      <cdr:x>0.75733</cdr:x>
      <cdr:y>0.01243</cdr:y>
    </cdr:from>
    <cdr:to>
      <cdr:x>0.98303</cdr:x>
      <cdr:y>0.54891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75475" y="698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специалистов среднего звена,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2023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41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 b="1"/>
        </a:p>
      </cdr:txBody>
    </cdr:sp>
  </cdr:relSizeAnchor>
</c:userShapes>
</file>

<file path=ppt/drawings/drawing1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</c:userShapes>
</file>

<file path=ppt/drawings/drawing143.xml><?xml version="1.0" encoding="utf-8"?>
<c:userShapes xmlns:c="http://schemas.openxmlformats.org/drawingml/2006/chart">
  <cdr:relSizeAnchor xmlns:cdr="http://schemas.openxmlformats.org/drawingml/2006/chartDrawing">
    <cdr:from>
      <cdr:x>0.04606</cdr:x>
      <cdr:y>0.94357</cdr:y>
    </cdr:from>
    <cdr:to>
      <cdr:x>0.98669</cdr:x>
      <cdr:y>0.99216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5" y="5734050"/>
          <a:ext cx="87534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fld id="{BA3F87C0-627F-48FB-852A-7F8656260C5E}" type="TxLink">
            <a:rPr lang="en-US" sz="1100" b="1" i="0" u="none" strike="noStrike">
              <a:solidFill>
                <a:srgbClr val="000000"/>
              </a:solidFill>
              <a:latin typeface="Times New Roman"/>
              <a:cs typeface="Times New Roman"/>
            </a:rPr>
            <a:pPr algn="r"/>
            <a:t>760901 Ярославский торгово-экономический колледж</a:t>
          </a:fld>
          <a:endParaRPr lang="ru-RU" sz="1100"/>
        </a:p>
      </cdr:txBody>
    </cdr:sp>
  </cdr:relSizeAnchor>
</c:userShapes>
</file>

<file path=ppt/drawings/drawing144.xml><?xml version="1.0" encoding="utf-8"?>
<c:userShapes xmlns:c="http://schemas.openxmlformats.org/drawingml/2006/chart">
  <cdr:relSizeAnchor xmlns:cdr="http://schemas.openxmlformats.org/drawingml/2006/chartDrawing">
    <cdr:from>
      <cdr:x>0.37871</cdr:x>
      <cdr:y>0.9279</cdr:y>
    </cdr:from>
    <cdr:to>
      <cdr:x>0.68475</cdr:x>
      <cdr:y>0.98433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0" y="563880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/>
            <a:t>Профессии</a:t>
          </a:r>
        </a:p>
      </cdr:txBody>
    </cdr:sp>
  </cdr:relSizeAnchor>
</c:userShapes>
</file>

<file path=ppt/drawings/drawing145.xml><?xml version="1.0" encoding="utf-8"?>
<c:userShapes xmlns:c="http://schemas.openxmlformats.org/drawingml/2006/chart">
  <cdr:relSizeAnchor xmlns:cdr="http://schemas.openxmlformats.org/drawingml/2006/chartDrawing">
    <cdr:from>
      <cdr:x>0.35847</cdr:x>
      <cdr:y>0.93494</cdr:y>
    </cdr:from>
    <cdr:to>
      <cdr:x>0.66455</cdr:x>
      <cdr:y>0.99136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35419" y="568171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/>
            <a:t>Специальности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0.0285</cdr:x>
      <cdr:y>0.8874</cdr:y>
    </cdr:from>
    <cdr:to>
      <cdr:x>0.98322</cdr:x>
      <cdr:y>0.93698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927" y="541876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FBED9630-595E-4A90-824A-F93C0E8C198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0.67107</cdr:x>
      <cdr:y>0.13004</cdr:y>
    </cdr:from>
    <cdr:to>
      <cdr:x>0.98958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2143" y="793750"/>
          <a:ext cx="2957963" cy="465981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2022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1520"/>
          <a:ext cx="2963424" cy="47380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0.14662</cdr:y>
    </cdr:from>
    <cdr:to>
      <cdr:x>0.98799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915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2022 и 2023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0.13409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5340"/>
          <a:ext cx="2963424" cy="4654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2022 и 2023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0.71955</cdr:x>
      <cdr:y>0.00836</cdr:y>
    </cdr:from>
    <cdr:to>
      <cdr:x>0.98874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6074" y="50799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обучающихся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0.13033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2480"/>
          <a:ext cx="2963424" cy="46771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89660"/>
          <a:ext cx="2963424" cy="43799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2023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0.17043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36320"/>
          <a:ext cx="2963424" cy="44332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0.90675</cdr:y>
    </cdr:from>
    <cdr:to>
      <cdr:x>0.98164</cdr:x>
      <cdr:y>0.95632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160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157D242-87B0-4A29-81E1-D4FE430A914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0.16134</cdr:y>
    </cdr:from>
    <cdr:to>
      <cdr:x>0.98799</cdr:x>
      <cdr:y>0.89707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28855" y="981074"/>
          <a:ext cx="2963424" cy="44737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2022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3. Осуществление  мер материальной и социальной поддержки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0.15288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96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2022 и 2023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0.66866</cdr:x>
      <cdr:y>0.14568</cdr:y>
    </cdr:from>
    <cdr:to>
      <cdr:x>0.98717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1235" y="8858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0.15064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914400"/>
          <a:ext cx="2959342" cy="45455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2022 и 2023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0.98252</cdr:x>
      <cdr:y>0.12171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21080"/>
          <a:ext cx="2963424" cy="44485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2023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760901 Ярославский торгово-экономический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0.03129</cdr:x>
      <cdr:y>0.90996</cdr:y>
    </cdr:from>
    <cdr:to>
      <cdr:x>0.94491</cdr:x>
      <cdr:y>0.98927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0996" y="5524499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рабочих и служащих,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0.89707</cdr:y>
    </cdr:from>
    <cdr:to>
      <cdr:x>1</cdr:x>
      <cdr:y>0.94665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477835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26ACC8-D7D2-414D-AA99-70C4A257FDA7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0.12226</cdr:y>
    </cdr:from>
    <cdr:to>
      <cdr:x>0.98874</cdr:x>
      <cdr:y>0.9007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00631" y="742950"/>
          <a:ext cx="3000519" cy="473055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4. Прочные основы гражданско- правовой грамотности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0.12696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1525"/>
          <a:ext cx="2964030" cy="46946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62000"/>
          <a:ext cx="2964030" cy="47041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37" cy="687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0.11912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23900"/>
          <a:ext cx="2964030" cy="47422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0.11755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14375"/>
          <a:ext cx="2964030" cy="475178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33425"/>
          <a:ext cx="2964030" cy="47327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819150"/>
          <a:ext cx="2964030" cy="46470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 </a:t>
          </a:r>
          <a:r>
            <a:rPr lang="ru-RU" sz="1100">
              <a:effectLst/>
              <a:latin typeface="+mn-lt"/>
              <a:ea typeface="+mn-ea"/>
              <a:cs typeface="+mn-cs"/>
            </a:rPr>
            <a:t>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0.9007</cdr:y>
    </cdr:from>
    <cdr:to>
      <cdr:x>0.98164</cdr:x>
      <cdr:y>0.95028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161" y="549998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B4AE361-754E-4546-B4E1-0C54D48877B8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0.67346</cdr:x>
      <cdr:y>0.11591</cdr:y>
    </cdr:from>
    <cdr:to>
      <cdr:x>0.99196</cdr:x>
      <cdr:y>0.87531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65885" y="704850"/>
          <a:ext cx="2963331" cy="46177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5. Высокий уровень профессионализма выпускников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0.73081</cdr:x>
      <cdr:y>0.00052</cdr:y>
    </cdr:from>
    <cdr:to>
      <cdr:x>1</cdr:x>
      <cdr:y>0.37304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0850" y="3175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рабочих и служащих,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6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0.91203</cdr:y>
    </cdr:from>
    <cdr:to>
      <cdr:x>0.97061</cdr:x>
      <cdr:y>0.96161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58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0.09398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1500"/>
          <a:ext cx="2963424" cy="4898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0.00752</cdr:y>
    </cdr:from>
    <cdr:to>
      <cdr:x>1</cdr:x>
      <cdr:y>0.08772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45720"/>
          <a:ext cx="9255115" cy="487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0.91329</cdr:y>
    </cdr:from>
    <cdr:to>
      <cdr:x>0.96979</cdr:x>
      <cdr:y>0.96287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5346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0.10276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4840"/>
          <a:ext cx="2963424" cy="48447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 </a:t>
          </a:r>
          <a:r>
            <a:rPr lang="ru-RU" sz="1100">
              <a:effectLst/>
              <a:latin typeface="+mn-lt"/>
              <a:ea typeface="+mn-ea"/>
              <a:cs typeface="+mn-cs"/>
            </a:rPr>
            <a:t>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0.98136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0.9183</cdr:y>
    </cdr:from>
    <cdr:to>
      <cdr:x>0.96979</cdr:x>
      <cdr:y>0.96788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839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9120"/>
          <a:ext cx="2963424" cy="48904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0.08521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67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0.92007</cdr:y>
    </cdr:from>
    <cdr:to>
      <cdr:x>0.97061</cdr:x>
      <cdr:y>0.96965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4704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0.1161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5972"/>
          <a:ext cx="2963424" cy="476361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0.00666</cdr:x>
      <cdr:y>0.00184</cdr:y>
    </cdr:from>
    <cdr:to>
      <cdr:x>0.99731</cdr:x>
      <cdr:y>0.10873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006" y="11206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0.03644</cdr:x>
      <cdr:y>0.90917</cdr:y>
    </cdr:from>
    <cdr:to>
      <cdr:x>0.99117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765" y="5551672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903FFFE6-5F0D-408D-9540-50B23DEE3EDC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0.67504</cdr:x>
      <cdr:y>0.11748</cdr:y>
    </cdr:from>
    <cdr:to>
      <cdr:x>0.99355</cdr:x>
      <cdr:y>0.89466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0586" y="714376"/>
          <a:ext cx="2963423" cy="472583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6. Давать качественные знания по специальным дисциплинам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0.91454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108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4360"/>
          <a:ext cx="2963424" cy="48752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0.00459</cdr:y>
    </cdr:from>
    <cdr:to>
      <cdr:x>0.99856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794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600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760901 Ярославский торгово-экономический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0.03752</cdr:x>
      <cdr:y>0.91405</cdr:y>
    </cdr:from>
    <cdr:to>
      <cdr:x>0.95114</cdr:x>
      <cdr:y>0.99336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8974" y="5549347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специалистов среднего звена,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0.59275</cdr:x>
      <cdr:y>0.92676</cdr:y>
    </cdr:from>
    <cdr:to>
      <cdr:x>0.99795</cdr:x>
      <cdr:y>0.97634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4974" y="5635382"/>
          <a:ext cx="3769995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0.64389</cdr:x>
      <cdr:y>0.09399</cdr:y>
    </cdr:from>
    <cdr:to>
      <cdr:x>0.9624</cdr:x>
      <cdr:y>0.89479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90730" y="571501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0.00423</cdr:x>
      <cdr:y>0.00313</cdr:y>
    </cdr:from>
    <cdr:to>
      <cdr:x>0.99898</cdr:x>
      <cdr:y>0.07132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9380" y="19049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0.10699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49431"/>
          <a:ext cx="2959342" cy="481049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0.91579</cdr:y>
    </cdr:from>
    <cdr:to>
      <cdr:x>0.96979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7220"/>
          <a:ext cx="2963424" cy="48523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 </a:t>
          </a:r>
          <a:r>
            <a:rPr lang="ru-RU" sz="1100">
              <a:effectLst/>
              <a:latin typeface="+mn-lt"/>
              <a:ea typeface="+mn-ea"/>
              <a:cs typeface="+mn-cs"/>
            </a:rPr>
            <a:t>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0.00507</cdr:x>
      <cdr:y>0.00369</cdr:y>
    </cdr:from>
    <cdr:to>
      <cdr:x>0.99736</cdr:x>
      <cdr:y>0.0819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214" y="22412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0.14098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57250"/>
          <a:ext cx="2963424" cy="46123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0.90433</cdr:y>
    </cdr:from>
    <cdr:to>
      <cdr:x>0.99434</cdr:x>
      <cdr:y>0.95391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2213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D0B4BEE-CABE-4C08-B5AE-FCBA66FE7F4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0.67028</cdr:x>
      <cdr:y>0.12531</cdr:y>
    </cdr:from>
    <cdr:to>
      <cdr:x>0.98878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6299" y="761999"/>
          <a:ext cx="2963330" cy="469286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0.00052</cdr:y>
    </cdr:from>
    <cdr:to>
      <cdr:x>1</cdr:x>
      <cdr:y>0.09868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3175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7. Обеспечение учебного процесса оборудованием, позволяющим использовать современные, в т.ч. компьютерные технологии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3138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0.01253</cdr:y>
    </cdr:from>
    <cdr:to>
      <cdr:x>0.99856</cdr:x>
      <cdr:y>0.08459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762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0.11912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10" y="50743"/>
          <a:ext cx="8982638" cy="6731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5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0.10699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23" y="50806"/>
          <a:ext cx="9079737" cy="598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0.72296</cdr:x>
      <cdr:y>0.00836</cdr:y>
    </cdr:from>
    <cdr:to>
      <cdr:x>0.99215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27825" y="50800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специалистов среднего звена,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0.90639</cdr:y>
    </cdr:from>
    <cdr:to>
      <cdr:x>0.96856</cdr:x>
      <cdr:y>0.95597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115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0.13323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10" y="50743"/>
          <a:ext cx="9234084" cy="758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0.15821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62025"/>
          <a:ext cx="2963424" cy="4507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1060"/>
          <a:ext cx="2963424" cy="46085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0.91037</cdr:y>
    </cdr:from>
    <cdr:to>
      <cdr:x>0.99434</cdr:x>
      <cdr:y>0.95995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5905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5CF9B66-89F4-4C12-9B7E-4E56EABA9CD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0.67266</cdr:x>
      <cdr:y>0.12218</cdr:y>
    </cdr:from>
    <cdr:to>
      <cdr:x>0.99117</cdr:x>
      <cdr:y>0.89828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8442" y="742951"/>
          <a:ext cx="2963424" cy="471927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8. Доброжелательное, вежливое, тактичное отношение педагогов к студентам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799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0.08041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0.14254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6775"/>
          <a:ext cx="2963424" cy="46028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66750"/>
          <a:ext cx="2959342" cy="47931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799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5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0.14824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904875"/>
          <a:ext cx="2957963" cy="45855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2022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0.04701</cdr:x>
      <cdr:y>0.01951</cdr:y>
    </cdr:from>
    <cdr:to>
      <cdr:x>0.98376</cdr:x>
      <cdr:y>0.13264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563" y="119064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0.12657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9620"/>
          <a:ext cx="2963424" cy="46999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1.xml><?xml version="1.0" encoding="utf-8"?>
<c:userShapes xmlns:c="http://schemas.openxmlformats.org/drawingml/2006/chart">
  <cdr:relSizeAnchor xmlns:cdr="http://schemas.openxmlformats.org/drawingml/2006/chartDrawing">
    <cdr:from>
      <cdr:x>0.00705</cdr:x>
      <cdr:y>0.91279</cdr:y>
    </cdr:from>
    <cdr:to>
      <cdr:x>0.96178</cdr:x>
      <cdr:y>0.96237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68" y="557382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9B03626-8D3E-409A-8BF7-4AE0DB77CFD3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0.67584</cdr:x>
      <cdr:y>0.13001</cdr:y>
    </cdr:from>
    <cdr:to>
      <cdr:x>0.99434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8029" y="790575"/>
          <a:ext cx="2963330" cy="46642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9. давать качественные знания по общеобразовательным предметам, достаточные для жизни в современном обществе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0.91266</cdr:y>
    </cdr:from>
    <cdr:to>
      <cdr:x>0.97061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49"/>
          <a:ext cx="2963424" cy="47647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0.00365</cdr:y>
    </cdr:from>
    <cdr:to>
      <cdr:x>0.99856</cdr:x>
      <cdr:y>0.10495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2225"/>
          <a:ext cx="9239853" cy="61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</cdr:y>
    </cdr:from>
    <cdr:to>
      <cdr:x>1</cdr:x>
      <cdr:y>0.06819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1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0.11779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6280"/>
          <a:ext cx="2963424" cy="47533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0.15664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52499"/>
          <a:ext cx="2963424" cy="4517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8.xml><?xml version="1.0" encoding="utf-8"?>
<c:userShapes xmlns:c="http://schemas.openxmlformats.org/drawingml/2006/chart">
  <cdr:relSizeAnchor xmlns:cdr="http://schemas.openxmlformats.org/drawingml/2006/chartDrawing">
    <cdr:from>
      <cdr:x>0.04299</cdr:x>
      <cdr:y>0.90909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50" y="5524500"/>
          <a:ext cx="8632374" cy="334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0.12782</cdr:y>
    </cdr:from>
    <cdr:to>
      <cdr:x>0.98799</cdr:x>
      <cdr:y>0.48433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6756"/>
          <a:ext cx="2964030" cy="216646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9.xml><?xml version="1.0" encoding="utf-8"?>
<c:userShapes xmlns:c="http://schemas.openxmlformats.org/drawingml/2006/chart">
  <cdr:relSizeAnchor xmlns:cdr="http://schemas.openxmlformats.org/drawingml/2006/chartDrawing">
    <cdr:from>
      <cdr:x>0.01897</cdr:x>
      <cdr:y>0.90312</cdr:y>
    </cdr:from>
    <cdr:to>
      <cdr:x>0.97369</cdr:x>
      <cdr:y>0.9527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323" y="551475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77572E1-CFA9-4468-83AC-E2E457ECE6D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0.6679</cdr:x>
      <cdr:y>0.10902</cdr:y>
    </cdr:from>
    <cdr:to>
      <cdr:x>0.9864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4155" y="662940"/>
          <a:ext cx="2963330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10. Содействие выпускникам в трудоустройстве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0.12224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46125"/>
          <a:ext cx="2957963" cy="47443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– правыми столбцами с синей сплошной заливкой.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2022 и 2023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800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0.11529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1040"/>
          <a:ext cx="2963424" cy="47685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0.16667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13460"/>
          <a:ext cx="2963424" cy="44561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0.15977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71550"/>
          <a:ext cx="2963424" cy="4498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</a:t>
          </a:r>
          <a:r>
            <a:rPr lang="en-US" sz="1100">
              <a:effectLst/>
              <a:latin typeface="+mn-lt"/>
              <a:ea typeface="+mn-ea"/>
              <a:cs typeface="+mn-cs"/>
            </a:rPr>
            <a:t>23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7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0.90675</cdr:y>
    </cdr:from>
    <cdr:to>
      <cdr:x>1</cdr:x>
      <cdr:y>0.95632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50FFDA4-80AC-4602-B7B6-54AC7F546D0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0.67187</cdr:x>
      <cdr:y>0.12531</cdr:y>
    </cdr:from>
    <cdr:to>
      <cdr:x>0.99037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1092" y="762000"/>
          <a:ext cx="2963330" cy="467085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11. Четко организованные учебные занятия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0.14434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81063"/>
          <a:ext cx="2957963" cy="46093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2022 и 2023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2022 и 2023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0.00321</cdr:x>
      <cdr:y>0.01305</cdr:y>
    </cdr:from>
    <cdr:to>
      <cdr:x>0.99795</cdr:x>
      <cdr:y>0.08124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855" y="793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6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0.15194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39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 </a:t>
          </a:r>
          <a:r>
            <a:rPr lang="ru-RU" sz="1100">
              <a:effectLst/>
              <a:latin typeface="+mn-lt"/>
              <a:ea typeface="+mn-ea"/>
              <a:cs typeface="+mn-cs"/>
            </a:rPr>
            <a:t>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0.13158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0100"/>
          <a:ext cx="2963424" cy="46694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5.xml><?xml version="1.0" encoding="utf-8"?>
<c:userShapes xmlns:c="http://schemas.openxmlformats.org/drawingml/2006/chart">
  <cdr:relSizeAnchor xmlns:cdr="http://schemas.openxmlformats.org/drawingml/2006/chartDrawing">
    <cdr:from>
      <cdr:x>0.01658</cdr:x>
      <cdr:y>0.90917</cdr:y>
    </cdr:from>
    <cdr:to>
      <cdr:x>0.97131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172" y="5551673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2593DA5F-BA52-4266-9BCE-196E6E63E62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760901 Ярославский торгово-экономический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12. Четкая организация производственной практикой на современном оборудовании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0.09868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0076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</a:t>
          </a:r>
          <a:r>
            <a:rPr lang="en-US" sz="1100">
              <a:effectLst/>
              <a:latin typeface="+mn-lt"/>
              <a:ea typeface="+mn-ea"/>
              <a:cs typeface="+mn-cs"/>
            </a:rPr>
            <a:t>22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</a:t>
          </a:r>
          <a:r>
            <a:rPr lang="en-US" sz="1100">
              <a:effectLst/>
              <a:latin typeface="+mn-lt"/>
              <a:ea typeface="+mn-ea"/>
              <a:cs typeface="+mn-cs"/>
            </a:rPr>
            <a:t>23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8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0.91266</cdr:y>
    </cdr:from>
    <cdr:to>
      <cdr:x>0.97163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0.91039</cdr:y>
    </cdr:from>
    <cdr:to>
      <cdr:x>0.97061</cdr:x>
      <cdr:y>0.95997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37" y="5526105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760901 Ярославский торгово-экономический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0.12411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53341"/>
          <a:ext cx="2959342" cy="4706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DDB-6C21-4992-84C9-955E4A9E403E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6A5-C1E1-4B73-BF32-D0500869C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4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DDB-6C21-4992-84C9-955E4A9E403E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6A5-C1E1-4B73-BF32-D0500869C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8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DDB-6C21-4992-84C9-955E4A9E403E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6A5-C1E1-4B73-BF32-D0500869C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52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DDB-6C21-4992-84C9-955E4A9E403E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6A5-C1E1-4B73-BF32-D0500869C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47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DDB-6C21-4992-84C9-955E4A9E403E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6A5-C1E1-4B73-BF32-D0500869C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11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DDB-6C21-4992-84C9-955E4A9E403E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6A5-C1E1-4B73-BF32-D0500869C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80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DDB-6C21-4992-84C9-955E4A9E403E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6A5-C1E1-4B73-BF32-D0500869C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9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DDB-6C21-4992-84C9-955E4A9E403E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6A5-C1E1-4B73-BF32-D0500869C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5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DDB-6C21-4992-84C9-955E4A9E403E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6A5-C1E1-4B73-BF32-D0500869C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32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DDB-6C21-4992-84C9-955E4A9E403E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6A5-C1E1-4B73-BF32-D0500869C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37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DDB-6C21-4992-84C9-955E4A9E403E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6A5-C1E1-4B73-BF32-D0500869C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23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0DDDB-6C21-4992-84C9-955E4A9E403E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06A5-C1E1-4B73-BF32-D0500869C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51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0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2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3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4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5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8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9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0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1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2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3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4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5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7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8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9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0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1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2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3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4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5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7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8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9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0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1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2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3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4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5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7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8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9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0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1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2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3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4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dirty="0" smtClean="0"/>
              <a:t>Мониторинг удовлетворенности качеством образования в организациях среднего профессионального образования Ярославской области: </a:t>
            </a:r>
            <a:r>
              <a:rPr lang="ru-RU" dirty="0" smtClean="0"/>
              <a:t>2023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35000" y="1270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Результаты исследования удовлетворенности образованием обучающихся: 760901 Ярославский торгово-экономический колледж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35000" y="1905000"/>
            <a:ext cx="889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В опросе участвовало 806 человек, в том числе 0 обучающихся по рабочим профессиям, 806 обучающихся по программам подготовки специалистов среднего звена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5000" y="2921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Процент обучающихся, удовлетворенных образованием: 91,56%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35000" y="3175000"/>
            <a:ext cx="88900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Под удовлетворенностью образованием в данной методике предполагается эмоционально-оценочное отношение обучающихся к образовательным результатам и условиям предоставления образования.
Под запросом понимаются стремления, интересы, потребности обучающегося, которые он соотносит с получаемым образованием. 
Интегральным показателем удовлетворённости качеством образования служит   неудовлетворённый запрос. Он измеряется как разница между запросом и удовлетворённостью, может рассматриваться как по отдельным параметрам, так и в целом.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05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40877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75074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22344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35645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73764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4402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907178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60140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5695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207317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89833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297070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52795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462689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19005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615004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88912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183445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4812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426788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89930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6143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56561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47149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55786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27475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57144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686614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51058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832724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6411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764036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259599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8397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60167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22797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25513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743908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53963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309982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868599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552589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58049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0395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50087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166823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93186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125349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2521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3303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89727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253251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66011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964655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02103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832396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97261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838738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444052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068961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99673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005488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85477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109833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2337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310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54756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660071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39320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323441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6736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73095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244386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404518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91846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608396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6045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97184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06350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469120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28907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827402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8800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326077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768329"/>
              </p:ext>
            </p:extLst>
          </p:nvPr>
        </p:nvGraphicFramePr>
        <p:xfrm>
          <a:off x="360000" y="360000"/>
          <a:ext cx="8255000" cy="5615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8066174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705816"/>
              </p:ext>
            </p:extLst>
          </p:nvPr>
        </p:nvGraphicFramePr>
        <p:xfrm>
          <a:off x="360000" y="360000"/>
          <a:ext cx="8255000" cy="5615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798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80807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1232286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635958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36426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817020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925565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724063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225227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429127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58601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826506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359196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73441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970409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9924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636850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2695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052393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60272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374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82560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161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74386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2901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7555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9512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44562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0367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44024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679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70173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Оцениваемые параметры удовлетворённости образованием.
1. Готовность выпускников к вхождению в производственный коллектив 
2. Забота о сохранении здоровья,безопасных и комфортных условий обучения студентов
3. Осуществление  мер материальной и социальной поддержки студентов
4. Прочные основы гражданско- правовой грамотности
5. Высокий уровень профессионализма выпускников 
6. Давать качественные знания по специальным дисциплинам
7. Обеспечение учебного процесса оборудованием, позволяющим использовать современные, в т.ч. компьютерные технологии
8. Доброжелательное, вежливое, тактичное отношение педагогов к студентам
9. давать качественные знания по общеобразовательным предметам, достаточные для жизни в современном обществе
10. Содействие выпускникам в трудоустройстве
11. Четко организованные учебные занятия
12. Четкая организация производственной практикой на современном оборудовании
13. Сформированность у выпускников навыков самоорганизованности в работе
14. Сформированность  у выпускников навыков  эффективного делового общения
15. Организация интересной, разноообразной внеучебной деятельности студентов
16. Хороший психологический климат в студенческих коллективах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405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76920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4264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09726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738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41316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335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4844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3327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39221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643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49386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895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65487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6877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97551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5057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32791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257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2351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231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Структурный анализ удовлетворённости (последние слайды) позволяет выделить наиболее значимые, с точки зрения обучающихся, утверждения. Они имеют самые большие структурные веса и представляют собой своеобразные «точки приложения сил», воздействие на которые обеспечит скорейшее достижение положительных результатов. Голубой ломаной линией представлены структурные веса для ОУ, пунктирной бордовой линией – структурные веса для ЯО. Зелёными столбцами представлены средние значения признаков для ОУ, бордовыми отрезками на этих столбцах – средние значения  для ЯО.
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432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385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64417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70678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9105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81679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2275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69821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88056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0517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86886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27629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82470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67494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55119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66075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15238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78724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5534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68830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936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221941"/>
              </p:ext>
            </p:extLst>
          </p:nvPr>
        </p:nvGraphicFramePr>
        <p:xfrm>
          <a:off x="360000" y="360000"/>
          <a:ext cx="8255000" cy="607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5613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46838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8870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567307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56133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31817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96717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68936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1715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8961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46089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71736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03058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64669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29581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61600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30861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14199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71056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45483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535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92351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82949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16606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35094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78987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66265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07049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2862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596443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30345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232029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68425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60639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9211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41734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3308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07721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92190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05682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1961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3322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269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573298"/>
              </p:ext>
            </p:extLst>
          </p:nvPr>
        </p:nvGraphicFramePr>
        <p:xfrm>
          <a:off x="360000" y="360000"/>
          <a:ext cx="8255000" cy="607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82095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88211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3781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37126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81572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5891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52965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79435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594065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4390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36355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8463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2407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1717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69500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0263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205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19763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44574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71962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32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07332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341065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527186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005163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90936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214533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27271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83823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63129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74834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97656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03142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6394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27363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06223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838455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3984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5915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08702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717853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86165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2849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03009"/>
              </p:ext>
            </p:extLst>
          </p:nvPr>
        </p:nvGraphicFramePr>
        <p:xfrm>
          <a:off x="360000" y="360000"/>
          <a:ext cx="8255000" cy="607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199123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59989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120206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27409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78741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61513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74417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79350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386529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34008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532610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01361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078235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61545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660972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93791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874839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8650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567025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7355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950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57445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123365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56595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904901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48415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439522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60950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87889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09009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88076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114325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875490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792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504520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56540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60222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44731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879532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16402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808805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5116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0178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12679</Words>
  <Application>Microsoft Office PowerPoint</Application>
  <PresentationFormat>Широкоэкранный</PresentationFormat>
  <Paragraphs>918</Paragraphs>
  <Slides>148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148</vt:i4>
      </vt:variant>
    </vt:vector>
  </HeadingPairs>
  <TitlesOfParts>
    <vt:vector size="15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Швецова_СВ</dc:creator>
  <cp:lastModifiedBy>User452</cp:lastModifiedBy>
  <cp:revision>3</cp:revision>
  <dcterms:created xsi:type="dcterms:W3CDTF">2024-01-30T07:36:20Z</dcterms:created>
  <dcterms:modified xsi:type="dcterms:W3CDTF">2024-01-30T08:08:41Z</dcterms:modified>
</cp:coreProperties>
</file>