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2000"/>
            <a:ext cx="7594600" cy="5207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  </a:t>
            </a:r>
            <a:r>
              <a:rPr lang="ru-RU" sz="6600" dirty="0" smtClean="0"/>
              <a:t>Безопасность </a:t>
            </a:r>
            <a:r>
              <a:rPr lang="ru-RU" sz="6600" dirty="0"/>
              <a:t>при </a:t>
            </a:r>
            <a:r>
              <a:rPr lang="ru-RU" sz="6600" dirty="0" smtClean="0"/>
              <a:t>переходе </a:t>
            </a:r>
            <a:r>
              <a:rPr lang="ru-RU" sz="6600" dirty="0"/>
              <a:t>дороги в осенний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период</a:t>
            </a:r>
            <a:endParaRPr lang="ru-RU" sz="6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16" y="0"/>
            <a:ext cx="5975384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3300" y="12700"/>
            <a:ext cx="8496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Передвигаться по велосипедной части проезжей части можно только с 14 </a:t>
            </a:r>
            <a:r>
              <a:rPr lang="ru-RU" sz="2800" dirty="0" smtClean="0"/>
              <a:t>лет!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49" y="-289450"/>
            <a:ext cx="4821004" cy="5399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9" y="1060451"/>
            <a:ext cx="8153401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7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"/>
            <a:ext cx="12196264" cy="68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912" y="114300"/>
            <a:ext cx="6796088" cy="61468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Благодарим </a:t>
            </a:r>
            <a:br>
              <a:rPr lang="ru-RU" sz="6000" dirty="0" smtClean="0"/>
            </a:br>
            <a:r>
              <a:rPr lang="ru-RU" sz="6000" dirty="0" smtClean="0"/>
              <a:t>за внимание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И желаем ВАМ безопасных</a:t>
            </a:r>
            <a:br>
              <a:rPr lang="ru-RU" sz="6000" dirty="0" smtClean="0"/>
            </a:br>
            <a:r>
              <a:rPr lang="ru-RU" sz="6000" dirty="0" smtClean="0"/>
              <a:t>дорог!</a:t>
            </a:r>
            <a:endParaRPr lang="ru-RU" sz="6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15350"/>
            <a:ext cx="6019800" cy="67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49" y="-289450"/>
            <a:ext cx="4821004" cy="5399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66842"/>
            <a:ext cx="8166856" cy="54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8097"/>
            <a:ext cx="4821004" cy="5399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66801"/>
            <a:ext cx="81534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49" y="-289450"/>
            <a:ext cx="4821004" cy="5399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067022"/>
            <a:ext cx="8140700" cy="54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8097"/>
            <a:ext cx="4821004" cy="5399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90" y="1064964"/>
            <a:ext cx="8155410" cy="54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49" y="-289450"/>
            <a:ext cx="4821004" cy="5399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66800"/>
            <a:ext cx="8151892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8097"/>
            <a:ext cx="4821004" cy="5399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66800"/>
            <a:ext cx="81534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49" y="-289450"/>
            <a:ext cx="4821004" cy="5399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69975"/>
            <a:ext cx="8153400" cy="54386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52800" y="0"/>
            <a:ext cx="873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Яркая одежда и световозвращатели – </a:t>
            </a:r>
            <a:br>
              <a:rPr lang="ru-RU" sz="2800" dirty="0" smtClean="0"/>
            </a:br>
            <a:r>
              <a:rPr lang="ru-RU" sz="2800" dirty="0" smtClean="0"/>
              <a:t>залог безопасности при переходе дороги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874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0" y="139700"/>
            <a:ext cx="59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чём опасность?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8097"/>
            <a:ext cx="4821004" cy="5399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00" y="1062948"/>
            <a:ext cx="8155000" cy="54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4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143</TotalTime>
  <Words>53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Сетка</vt:lpstr>
      <vt:lpstr>  Безопасность при переходе дороги в осенний 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  И желаем ВАМ безопасных дорог!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при переходе дороги в осенний  период</dc:title>
  <dc:creator>Кузьмина Ангелина Александровна</dc:creator>
  <cp:lastModifiedBy>Кузьмина Ангелина Александровна</cp:lastModifiedBy>
  <cp:revision>16</cp:revision>
  <dcterms:created xsi:type="dcterms:W3CDTF">2022-06-24T07:04:15Z</dcterms:created>
  <dcterms:modified xsi:type="dcterms:W3CDTF">2022-06-28T07:14:51Z</dcterms:modified>
</cp:coreProperties>
</file>