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handoutMasterIdLst>
    <p:handoutMasterId r:id="rId14"/>
  </p:handoutMasterIdLst>
  <p:sldIdLst>
    <p:sldId id="290" r:id="rId2"/>
    <p:sldId id="268" r:id="rId3"/>
    <p:sldId id="283" r:id="rId4"/>
    <p:sldId id="271" r:id="rId5"/>
    <p:sldId id="272" r:id="rId6"/>
    <p:sldId id="274" r:id="rId7"/>
    <p:sldId id="288" r:id="rId8"/>
    <p:sldId id="282" r:id="rId9"/>
    <p:sldId id="289" r:id="rId10"/>
    <p:sldId id="275" r:id="rId11"/>
    <p:sldId id="276" r:id="rId12"/>
    <p:sldId id="281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5BD9C-8008-4B20-921E-D36358AB897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272FAA-FEE2-42D0-9CA3-C8194F62346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Arial Black" panose="020B0A04020102020204" pitchFamily="34" charset="0"/>
            </a:rPr>
            <a:t>Студент</a:t>
          </a:r>
          <a:endParaRPr lang="ru-RU" sz="2800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559DDB1C-63CF-4E52-A319-3111C9EACD30}" type="parTrans" cxnId="{6436B65B-312E-45A1-AC6C-6AC1D349ECD0}">
      <dgm:prSet/>
      <dgm:spPr/>
      <dgm:t>
        <a:bodyPr/>
        <a:lstStyle/>
        <a:p>
          <a:endParaRPr lang="ru-RU"/>
        </a:p>
      </dgm:t>
    </dgm:pt>
    <dgm:pt modelId="{D3088F6D-D0EA-4447-9A1E-1A519B47E3D8}" type="sibTrans" cxnId="{6436B65B-312E-45A1-AC6C-6AC1D349ECD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97F9E47C-4066-4907-90A4-C4D09AFE908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Arial Black" panose="020B0A04020102020204" pitchFamily="34" charset="0"/>
            </a:rPr>
            <a:t>Работодатель</a:t>
          </a:r>
          <a:endParaRPr lang="ru-RU" sz="2800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29889987-CF79-4077-963C-03E1712C3EE0}" type="parTrans" cxnId="{F20EDC9D-4DD7-4A0B-8067-31E5CB758BCF}">
      <dgm:prSet/>
      <dgm:spPr/>
      <dgm:t>
        <a:bodyPr/>
        <a:lstStyle/>
        <a:p>
          <a:endParaRPr lang="ru-RU"/>
        </a:p>
      </dgm:t>
    </dgm:pt>
    <dgm:pt modelId="{F9C7CAF9-BCB1-4003-B761-8A63ECCD1254}" type="sibTrans" cxnId="{F20EDC9D-4DD7-4A0B-8067-31E5CB758BCF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84FFC027-A661-465D-8396-4FE158FC9F4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Arial Black" panose="020B0A04020102020204" pitchFamily="34" charset="0"/>
            </a:rPr>
            <a:t>Образовательная организация</a:t>
          </a:r>
          <a:endParaRPr lang="ru-RU" sz="2400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30E23452-C498-4123-BB63-7D83104FB62B}" type="parTrans" cxnId="{132BFFEF-6619-4306-91E1-445FD640507E}">
      <dgm:prSet/>
      <dgm:spPr/>
      <dgm:t>
        <a:bodyPr/>
        <a:lstStyle/>
        <a:p>
          <a:endParaRPr lang="ru-RU"/>
        </a:p>
      </dgm:t>
    </dgm:pt>
    <dgm:pt modelId="{84F1D779-2B3A-424B-8AF7-DCE17908F914}" type="sibTrans" cxnId="{132BFFEF-6619-4306-91E1-445FD640507E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A1D2E7E7-265F-4D0F-B64D-BA7FB1ABFB2A}" type="pres">
      <dgm:prSet presAssocID="{5575BD9C-8008-4B20-921E-D36358AB89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52D4ED-BB43-4D7B-B32F-FFD5D2FF4C1B}" type="pres">
      <dgm:prSet presAssocID="{D6272FAA-FEE2-42D0-9CA3-C8194F6234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6EE90-09CD-4B87-81D9-154E6485A38C}" type="pres">
      <dgm:prSet presAssocID="{D3088F6D-D0EA-4447-9A1E-1A519B47E3D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8BD934D-D91E-443F-A130-4C20F18DC15D}" type="pres">
      <dgm:prSet presAssocID="{D3088F6D-D0EA-4447-9A1E-1A519B47E3D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16A8D34-A8E0-4F50-BFDF-4CC03224DF88}" type="pres">
      <dgm:prSet presAssocID="{97F9E47C-4066-4907-90A4-C4D09AFE908E}" presName="node" presStyleLbl="node1" presStyleIdx="1" presStyleCnt="3" custScaleX="154948" custRadScaleRad="122509" custRadScaleInc="-11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CD2DB-750E-4105-8ED9-CABA736D49D4}" type="pres">
      <dgm:prSet presAssocID="{F9C7CAF9-BCB1-4003-B761-8A63ECCD125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6154869-2798-4C35-A4E9-5A5A1D4CB5C3}" type="pres">
      <dgm:prSet presAssocID="{F9C7CAF9-BCB1-4003-B761-8A63ECCD125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05C3B95-A713-414E-B7E4-13D4944B9C8B}" type="pres">
      <dgm:prSet presAssocID="{84FFC027-A661-465D-8396-4FE158FC9F4B}" presName="node" presStyleLbl="node1" presStyleIdx="2" presStyleCnt="3" custScaleX="166698" custRadScaleRad="122649" custRadScaleInc="12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97BD2-B8D9-409B-AE64-FD5565362A68}" type="pres">
      <dgm:prSet presAssocID="{84F1D779-2B3A-424B-8AF7-DCE17908F91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65B4A06-19CC-496A-959B-7CA8F9FA1AC1}" type="pres">
      <dgm:prSet presAssocID="{84F1D779-2B3A-424B-8AF7-DCE17908F914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D5968F7-B47F-4CAA-9458-CE428F678B3E}" type="presOf" srcId="{D6272FAA-FEE2-42D0-9CA3-C8194F62346C}" destId="{7C52D4ED-BB43-4D7B-B32F-FFD5D2FF4C1B}" srcOrd="0" destOrd="0" presId="urn:microsoft.com/office/officeart/2005/8/layout/cycle7"/>
    <dgm:cxn modelId="{E101FE51-2A74-4AEC-81A9-00DE678D334A}" type="presOf" srcId="{84F1D779-2B3A-424B-8AF7-DCE17908F914}" destId="{965B4A06-19CC-496A-959B-7CA8F9FA1AC1}" srcOrd="1" destOrd="0" presId="urn:microsoft.com/office/officeart/2005/8/layout/cycle7"/>
    <dgm:cxn modelId="{A82D6BE9-27EB-443D-99AD-0E2595006497}" type="presOf" srcId="{84F1D779-2B3A-424B-8AF7-DCE17908F914}" destId="{24497BD2-B8D9-409B-AE64-FD5565362A68}" srcOrd="0" destOrd="0" presId="urn:microsoft.com/office/officeart/2005/8/layout/cycle7"/>
    <dgm:cxn modelId="{AAFC3AAD-3AA0-4371-82D4-D7A1D443F8E6}" type="presOf" srcId="{84FFC027-A661-465D-8396-4FE158FC9F4B}" destId="{905C3B95-A713-414E-B7E4-13D4944B9C8B}" srcOrd="0" destOrd="0" presId="urn:microsoft.com/office/officeart/2005/8/layout/cycle7"/>
    <dgm:cxn modelId="{F20EDC9D-4DD7-4A0B-8067-31E5CB758BCF}" srcId="{5575BD9C-8008-4B20-921E-D36358AB8971}" destId="{97F9E47C-4066-4907-90A4-C4D09AFE908E}" srcOrd="1" destOrd="0" parTransId="{29889987-CF79-4077-963C-03E1712C3EE0}" sibTransId="{F9C7CAF9-BCB1-4003-B761-8A63ECCD1254}"/>
    <dgm:cxn modelId="{2951A806-25F1-4FE9-BD16-C387472F9963}" type="presOf" srcId="{D3088F6D-D0EA-4447-9A1E-1A519B47E3D8}" destId="{5986EE90-09CD-4B87-81D9-154E6485A38C}" srcOrd="0" destOrd="0" presId="urn:microsoft.com/office/officeart/2005/8/layout/cycle7"/>
    <dgm:cxn modelId="{9C5E7058-709B-4B36-B4B8-48DCC8CF8F47}" type="presOf" srcId="{F9C7CAF9-BCB1-4003-B761-8A63ECCD1254}" destId="{8B6CD2DB-750E-4105-8ED9-CABA736D49D4}" srcOrd="0" destOrd="0" presId="urn:microsoft.com/office/officeart/2005/8/layout/cycle7"/>
    <dgm:cxn modelId="{132BFFEF-6619-4306-91E1-445FD640507E}" srcId="{5575BD9C-8008-4B20-921E-D36358AB8971}" destId="{84FFC027-A661-465D-8396-4FE158FC9F4B}" srcOrd="2" destOrd="0" parTransId="{30E23452-C498-4123-BB63-7D83104FB62B}" sibTransId="{84F1D779-2B3A-424B-8AF7-DCE17908F914}"/>
    <dgm:cxn modelId="{69F34D1C-200C-4026-8D1B-47A63D6B63D8}" type="presOf" srcId="{5575BD9C-8008-4B20-921E-D36358AB8971}" destId="{A1D2E7E7-265F-4D0F-B64D-BA7FB1ABFB2A}" srcOrd="0" destOrd="0" presId="urn:microsoft.com/office/officeart/2005/8/layout/cycle7"/>
    <dgm:cxn modelId="{80724F87-F6FA-40B4-A747-D278312378E1}" type="presOf" srcId="{F9C7CAF9-BCB1-4003-B761-8A63ECCD1254}" destId="{16154869-2798-4C35-A4E9-5A5A1D4CB5C3}" srcOrd="1" destOrd="0" presId="urn:microsoft.com/office/officeart/2005/8/layout/cycle7"/>
    <dgm:cxn modelId="{86D0E004-1718-40F5-8C5B-2D23623ACDA3}" type="presOf" srcId="{D3088F6D-D0EA-4447-9A1E-1A519B47E3D8}" destId="{48BD934D-D91E-443F-A130-4C20F18DC15D}" srcOrd="1" destOrd="0" presId="urn:microsoft.com/office/officeart/2005/8/layout/cycle7"/>
    <dgm:cxn modelId="{6436B65B-312E-45A1-AC6C-6AC1D349ECD0}" srcId="{5575BD9C-8008-4B20-921E-D36358AB8971}" destId="{D6272FAA-FEE2-42D0-9CA3-C8194F62346C}" srcOrd="0" destOrd="0" parTransId="{559DDB1C-63CF-4E52-A319-3111C9EACD30}" sibTransId="{D3088F6D-D0EA-4447-9A1E-1A519B47E3D8}"/>
    <dgm:cxn modelId="{A6557611-E1CA-42CF-8604-4DE21B3EC0DD}" type="presOf" srcId="{97F9E47C-4066-4907-90A4-C4D09AFE908E}" destId="{416A8D34-A8E0-4F50-BFDF-4CC03224DF88}" srcOrd="0" destOrd="0" presId="urn:microsoft.com/office/officeart/2005/8/layout/cycle7"/>
    <dgm:cxn modelId="{339BA0F3-001F-49B9-A83F-3F0602A9D4F1}" type="presParOf" srcId="{A1D2E7E7-265F-4D0F-B64D-BA7FB1ABFB2A}" destId="{7C52D4ED-BB43-4D7B-B32F-FFD5D2FF4C1B}" srcOrd="0" destOrd="0" presId="urn:microsoft.com/office/officeart/2005/8/layout/cycle7"/>
    <dgm:cxn modelId="{91C0347B-C035-4D6E-8C70-3EBE2A980C6C}" type="presParOf" srcId="{A1D2E7E7-265F-4D0F-B64D-BA7FB1ABFB2A}" destId="{5986EE90-09CD-4B87-81D9-154E6485A38C}" srcOrd="1" destOrd="0" presId="urn:microsoft.com/office/officeart/2005/8/layout/cycle7"/>
    <dgm:cxn modelId="{A18EB4F1-1522-4F3B-8CA6-6F266132CFA6}" type="presParOf" srcId="{5986EE90-09CD-4B87-81D9-154E6485A38C}" destId="{48BD934D-D91E-443F-A130-4C20F18DC15D}" srcOrd="0" destOrd="0" presId="urn:microsoft.com/office/officeart/2005/8/layout/cycle7"/>
    <dgm:cxn modelId="{1F30F243-4379-4EA0-A1A4-1DD4282BEA5D}" type="presParOf" srcId="{A1D2E7E7-265F-4D0F-B64D-BA7FB1ABFB2A}" destId="{416A8D34-A8E0-4F50-BFDF-4CC03224DF88}" srcOrd="2" destOrd="0" presId="urn:microsoft.com/office/officeart/2005/8/layout/cycle7"/>
    <dgm:cxn modelId="{9CFC2DEE-D0BF-499C-A9EB-875ADA21FB80}" type="presParOf" srcId="{A1D2E7E7-265F-4D0F-B64D-BA7FB1ABFB2A}" destId="{8B6CD2DB-750E-4105-8ED9-CABA736D49D4}" srcOrd="3" destOrd="0" presId="urn:microsoft.com/office/officeart/2005/8/layout/cycle7"/>
    <dgm:cxn modelId="{8844658E-D9F5-4CBF-ADC7-0D00CF81AB85}" type="presParOf" srcId="{8B6CD2DB-750E-4105-8ED9-CABA736D49D4}" destId="{16154869-2798-4C35-A4E9-5A5A1D4CB5C3}" srcOrd="0" destOrd="0" presId="urn:microsoft.com/office/officeart/2005/8/layout/cycle7"/>
    <dgm:cxn modelId="{FECDE7F6-ECE2-4FFA-96ED-81C051CBEF25}" type="presParOf" srcId="{A1D2E7E7-265F-4D0F-B64D-BA7FB1ABFB2A}" destId="{905C3B95-A713-414E-B7E4-13D4944B9C8B}" srcOrd="4" destOrd="0" presId="urn:microsoft.com/office/officeart/2005/8/layout/cycle7"/>
    <dgm:cxn modelId="{3F28472F-9E2E-4269-8A05-59D47A3CC5A2}" type="presParOf" srcId="{A1D2E7E7-265F-4D0F-B64D-BA7FB1ABFB2A}" destId="{24497BD2-B8D9-409B-AE64-FD5565362A68}" srcOrd="5" destOrd="0" presId="urn:microsoft.com/office/officeart/2005/8/layout/cycle7"/>
    <dgm:cxn modelId="{F3BCCB5A-E7F0-43F9-A254-96A25263D44B}" type="presParOf" srcId="{24497BD2-B8D9-409B-AE64-FD5565362A68}" destId="{965B4A06-19CC-496A-959B-7CA8F9FA1AC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92722-1F62-47F5-9A56-5B19315592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B8870FE-263E-4426-927F-E07BA8A814F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err="1" smtClean="0">
              <a:solidFill>
                <a:srgbClr val="002060"/>
              </a:solidFill>
              <a:latin typeface="Arial Black" panose="020B0A04020102020204" pitchFamily="34" charset="0"/>
            </a:rPr>
            <a:t>Работода-тель</a:t>
          </a:r>
          <a:r>
            <a:rPr lang="ru-RU" sz="2400" b="1" dirty="0" smtClean="0">
              <a:solidFill>
                <a:srgbClr val="002060"/>
              </a:solidFill>
              <a:latin typeface="Arial Black" panose="020B0A04020102020204" pitchFamily="34" charset="0"/>
            </a:rPr>
            <a:t> размещает кейс на сайте</a:t>
          </a:r>
          <a:endParaRPr lang="ru-RU" sz="2400" b="1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F4631FE4-7ECC-48E0-BACC-9B9B37FD8D5D}" type="parTrans" cxnId="{66F6A294-4E47-4621-B93D-59D01C632E8A}">
      <dgm:prSet/>
      <dgm:spPr/>
      <dgm:t>
        <a:bodyPr/>
        <a:lstStyle/>
        <a:p>
          <a:endParaRPr lang="ru-RU"/>
        </a:p>
      </dgm:t>
    </dgm:pt>
    <dgm:pt modelId="{525273E3-7BB8-430F-8526-474BF9444C3D}" type="sibTrans" cxnId="{66F6A294-4E47-4621-B93D-59D01C632E8A}">
      <dgm:prSet/>
      <dgm:spPr/>
      <dgm:t>
        <a:bodyPr/>
        <a:lstStyle/>
        <a:p>
          <a:endParaRPr lang="ru-RU"/>
        </a:p>
      </dgm:t>
    </dgm:pt>
    <dgm:pt modelId="{7C4BB46F-3002-43DD-8A83-D35F7198EC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 Black" panose="020B0A04020102020204" pitchFamily="34" charset="0"/>
            </a:rPr>
            <a:t>Студент выполняет практико-ориентированную курсовую или дипломную работу</a:t>
          </a:r>
          <a:endParaRPr lang="ru-RU" sz="2000" b="1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0A6B469C-5895-4BFD-9160-10A474799B3B}" type="parTrans" cxnId="{5953D875-F06C-431C-B8A5-D0EFD35A102B}">
      <dgm:prSet/>
      <dgm:spPr/>
      <dgm:t>
        <a:bodyPr/>
        <a:lstStyle/>
        <a:p>
          <a:endParaRPr lang="ru-RU"/>
        </a:p>
      </dgm:t>
    </dgm:pt>
    <dgm:pt modelId="{C82C5471-9656-4A6E-BD2D-59AE1FC30A55}" type="sibTrans" cxnId="{5953D875-F06C-431C-B8A5-D0EFD35A102B}">
      <dgm:prSet/>
      <dgm:spPr/>
      <dgm:t>
        <a:bodyPr/>
        <a:lstStyle/>
        <a:p>
          <a:endParaRPr lang="ru-RU"/>
        </a:p>
      </dgm:t>
    </dgm:pt>
    <dgm:pt modelId="{D549E7B5-0093-4097-99DE-FA6E6A80CE0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 Black" panose="020B0A04020102020204" pitchFamily="34" charset="0"/>
            </a:rPr>
            <a:t>Два раза в году подводятся итоги конкурса</a:t>
          </a:r>
          <a:endParaRPr lang="ru-RU" sz="2400" b="1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545F59C6-EA99-45FC-BB95-68F1D52F6329}" type="parTrans" cxnId="{0BC642D4-6DCD-4600-8A2B-C1E244CFF6A9}">
      <dgm:prSet/>
      <dgm:spPr/>
      <dgm:t>
        <a:bodyPr/>
        <a:lstStyle/>
        <a:p>
          <a:endParaRPr lang="ru-RU"/>
        </a:p>
      </dgm:t>
    </dgm:pt>
    <dgm:pt modelId="{9B4C52A1-17AE-4386-AF5B-6637013E452A}" type="sibTrans" cxnId="{0BC642D4-6DCD-4600-8A2B-C1E244CFF6A9}">
      <dgm:prSet/>
      <dgm:spPr/>
      <dgm:t>
        <a:bodyPr/>
        <a:lstStyle/>
        <a:p>
          <a:endParaRPr lang="ru-RU"/>
        </a:p>
      </dgm:t>
    </dgm:pt>
    <dgm:pt modelId="{8E19E20A-5663-4D4A-A637-E8D1BAAA1EC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Arial Black" panose="020B0A04020102020204" pitchFamily="34" charset="0"/>
            </a:rPr>
            <a:t>Победитель получает </a:t>
          </a:r>
          <a:r>
            <a:rPr lang="ru-RU" sz="2200" b="1" dirty="0" err="1" smtClean="0">
              <a:solidFill>
                <a:srgbClr val="002060"/>
              </a:solidFill>
              <a:latin typeface="Arial Black" panose="020B0A04020102020204" pitchFamily="34" charset="0"/>
            </a:rPr>
            <a:t>приглаше-ние</a:t>
          </a:r>
          <a:r>
            <a:rPr lang="ru-RU" sz="2200" b="1" dirty="0" smtClean="0">
              <a:solidFill>
                <a:srgbClr val="002060"/>
              </a:solidFill>
              <a:latin typeface="Arial Black" panose="020B0A04020102020204" pitchFamily="34" charset="0"/>
            </a:rPr>
            <a:t> на стажировку</a:t>
          </a:r>
        </a:p>
        <a:p>
          <a:endParaRPr lang="ru-RU" sz="2700" dirty="0"/>
        </a:p>
      </dgm:t>
    </dgm:pt>
    <dgm:pt modelId="{1C509FD7-0AB6-417B-AFCA-399B3F3CC06D}" type="parTrans" cxnId="{5A2559EC-4CD5-4A6E-AF03-7112D70FE7CD}">
      <dgm:prSet/>
      <dgm:spPr/>
      <dgm:t>
        <a:bodyPr/>
        <a:lstStyle/>
        <a:p>
          <a:endParaRPr lang="ru-RU"/>
        </a:p>
      </dgm:t>
    </dgm:pt>
    <dgm:pt modelId="{6D168B9D-F829-4D93-A4F4-65B4E9682930}" type="sibTrans" cxnId="{5A2559EC-4CD5-4A6E-AF03-7112D70FE7CD}">
      <dgm:prSet/>
      <dgm:spPr/>
      <dgm:t>
        <a:bodyPr/>
        <a:lstStyle/>
        <a:p>
          <a:endParaRPr lang="ru-RU"/>
        </a:p>
      </dgm:t>
    </dgm:pt>
    <dgm:pt modelId="{62F31520-FE76-4F78-A80C-11C33F30F363}" type="pres">
      <dgm:prSet presAssocID="{24792722-1F62-47F5-9A56-5B1931559272}" presName="Name0" presStyleCnt="0">
        <dgm:presLayoutVars>
          <dgm:dir/>
          <dgm:resizeHandles val="exact"/>
        </dgm:presLayoutVars>
      </dgm:prSet>
      <dgm:spPr/>
    </dgm:pt>
    <dgm:pt modelId="{5B0A479E-CDAA-4D12-AE77-FFD1650C312D}" type="pres">
      <dgm:prSet presAssocID="{AB8870FE-263E-4426-927F-E07BA8A814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7DF3-5E1E-42F9-9830-33B3F722F6B9}" type="pres">
      <dgm:prSet presAssocID="{525273E3-7BB8-430F-8526-474BF9444C3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CA330E9-F9FD-4746-85D9-0C9A9F38F03D}" type="pres">
      <dgm:prSet presAssocID="{525273E3-7BB8-430F-8526-474BF9444C3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5F02330-1242-466B-B5AF-15D2C3B325B9}" type="pres">
      <dgm:prSet presAssocID="{7C4BB46F-3002-43DD-8A83-D35F7198ECF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1857E-F3D1-42D9-934B-DC271637B9A1}" type="pres">
      <dgm:prSet presAssocID="{C82C5471-9656-4A6E-BD2D-59AE1FC30A5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8CA0186-CA44-4837-8E83-DD939AB7B2F1}" type="pres">
      <dgm:prSet presAssocID="{C82C5471-9656-4A6E-BD2D-59AE1FC30A5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2FE4934-D667-464E-B693-0114F4D36104}" type="pres">
      <dgm:prSet presAssocID="{D549E7B5-0093-4097-99DE-FA6E6A80CE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AF1BC-50FA-40FE-B56B-42AB5D4855C4}" type="pres">
      <dgm:prSet presAssocID="{9B4C52A1-17AE-4386-AF5B-6637013E452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6AD846E-B28F-44E2-871A-AD30FAC71E7B}" type="pres">
      <dgm:prSet presAssocID="{9B4C52A1-17AE-4386-AF5B-6637013E452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FF89E34-FBFA-45BD-B175-EB909CD31BCE}" type="pres">
      <dgm:prSet presAssocID="{8E19E20A-5663-4D4A-A637-E8D1BAAA1E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8DECC-C96D-454D-992A-97A3290FE83F}" type="presOf" srcId="{525273E3-7BB8-430F-8526-474BF9444C3D}" destId="{4CC87DF3-5E1E-42F9-9830-33B3F722F6B9}" srcOrd="0" destOrd="0" presId="urn:microsoft.com/office/officeart/2005/8/layout/process1"/>
    <dgm:cxn modelId="{788E82DF-262F-4387-927A-BE4254046C41}" type="presOf" srcId="{C82C5471-9656-4A6E-BD2D-59AE1FC30A55}" destId="{F281857E-F3D1-42D9-934B-DC271637B9A1}" srcOrd="0" destOrd="0" presId="urn:microsoft.com/office/officeart/2005/8/layout/process1"/>
    <dgm:cxn modelId="{5A2559EC-4CD5-4A6E-AF03-7112D70FE7CD}" srcId="{24792722-1F62-47F5-9A56-5B1931559272}" destId="{8E19E20A-5663-4D4A-A637-E8D1BAAA1ECA}" srcOrd="3" destOrd="0" parTransId="{1C509FD7-0AB6-417B-AFCA-399B3F3CC06D}" sibTransId="{6D168B9D-F829-4D93-A4F4-65B4E9682930}"/>
    <dgm:cxn modelId="{A94A7E97-C471-4670-BE2F-1B41C91CB4F8}" type="presOf" srcId="{C82C5471-9656-4A6E-BD2D-59AE1FC30A55}" destId="{B8CA0186-CA44-4837-8E83-DD939AB7B2F1}" srcOrd="1" destOrd="0" presId="urn:microsoft.com/office/officeart/2005/8/layout/process1"/>
    <dgm:cxn modelId="{85060619-B09E-4B9F-AF2A-CB3FFB3C1757}" type="presOf" srcId="{9B4C52A1-17AE-4386-AF5B-6637013E452A}" destId="{FADAF1BC-50FA-40FE-B56B-42AB5D4855C4}" srcOrd="0" destOrd="0" presId="urn:microsoft.com/office/officeart/2005/8/layout/process1"/>
    <dgm:cxn modelId="{0BC642D4-6DCD-4600-8A2B-C1E244CFF6A9}" srcId="{24792722-1F62-47F5-9A56-5B1931559272}" destId="{D549E7B5-0093-4097-99DE-FA6E6A80CE0C}" srcOrd="2" destOrd="0" parTransId="{545F59C6-EA99-45FC-BB95-68F1D52F6329}" sibTransId="{9B4C52A1-17AE-4386-AF5B-6637013E452A}"/>
    <dgm:cxn modelId="{1BA009D0-9C41-4F33-BEDD-A53FC8EB2688}" type="presOf" srcId="{D549E7B5-0093-4097-99DE-FA6E6A80CE0C}" destId="{C2FE4934-D667-464E-B693-0114F4D36104}" srcOrd="0" destOrd="0" presId="urn:microsoft.com/office/officeart/2005/8/layout/process1"/>
    <dgm:cxn modelId="{88E0D3C5-E800-4D7D-BFFB-F068119B7E51}" type="presOf" srcId="{7C4BB46F-3002-43DD-8A83-D35F7198ECF1}" destId="{55F02330-1242-466B-B5AF-15D2C3B325B9}" srcOrd="0" destOrd="0" presId="urn:microsoft.com/office/officeart/2005/8/layout/process1"/>
    <dgm:cxn modelId="{D41F2673-AF56-4616-9092-60E9816E7355}" type="presOf" srcId="{24792722-1F62-47F5-9A56-5B1931559272}" destId="{62F31520-FE76-4F78-A80C-11C33F30F363}" srcOrd="0" destOrd="0" presId="urn:microsoft.com/office/officeart/2005/8/layout/process1"/>
    <dgm:cxn modelId="{A48DBEFF-AF2A-4663-8B48-CB294A4BD727}" type="presOf" srcId="{AB8870FE-263E-4426-927F-E07BA8A814F9}" destId="{5B0A479E-CDAA-4D12-AE77-FFD1650C312D}" srcOrd="0" destOrd="0" presId="urn:microsoft.com/office/officeart/2005/8/layout/process1"/>
    <dgm:cxn modelId="{E5203E0D-A858-4CFA-98F9-CC68FA8BF056}" type="presOf" srcId="{8E19E20A-5663-4D4A-A637-E8D1BAAA1ECA}" destId="{0FF89E34-FBFA-45BD-B175-EB909CD31BCE}" srcOrd="0" destOrd="0" presId="urn:microsoft.com/office/officeart/2005/8/layout/process1"/>
    <dgm:cxn modelId="{66F6A294-4E47-4621-B93D-59D01C632E8A}" srcId="{24792722-1F62-47F5-9A56-5B1931559272}" destId="{AB8870FE-263E-4426-927F-E07BA8A814F9}" srcOrd="0" destOrd="0" parTransId="{F4631FE4-7ECC-48E0-BACC-9B9B37FD8D5D}" sibTransId="{525273E3-7BB8-430F-8526-474BF9444C3D}"/>
    <dgm:cxn modelId="{5953D875-F06C-431C-B8A5-D0EFD35A102B}" srcId="{24792722-1F62-47F5-9A56-5B1931559272}" destId="{7C4BB46F-3002-43DD-8A83-D35F7198ECF1}" srcOrd="1" destOrd="0" parTransId="{0A6B469C-5895-4BFD-9160-10A474799B3B}" sibTransId="{C82C5471-9656-4A6E-BD2D-59AE1FC30A55}"/>
    <dgm:cxn modelId="{43D195FB-F376-4C4B-AA0E-EFF045A033C6}" type="presOf" srcId="{525273E3-7BB8-430F-8526-474BF9444C3D}" destId="{ACA330E9-F9FD-4746-85D9-0C9A9F38F03D}" srcOrd="1" destOrd="0" presId="urn:microsoft.com/office/officeart/2005/8/layout/process1"/>
    <dgm:cxn modelId="{1C73FA82-CBA7-4D76-B8DB-0FFE68FEA597}" type="presOf" srcId="{9B4C52A1-17AE-4386-AF5B-6637013E452A}" destId="{F6AD846E-B28F-44E2-871A-AD30FAC71E7B}" srcOrd="1" destOrd="0" presId="urn:microsoft.com/office/officeart/2005/8/layout/process1"/>
    <dgm:cxn modelId="{8738412C-CF7B-491E-BBE2-37CB9EB94153}" type="presParOf" srcId="{62F31520-FE76-4F78-A80C-11C33F30F363}" destId="{5B0A479E-CDAA-4D12-AE77-FFD1650C312D}" srcOrd="0" destOrd="0" presId="urn:microsoft.com/office/officeart/2005/8/layout/process1"/>
    <dgm:cxn modelId="{A5557E40-7A6E-44A2-A341-2026F5EBAB48}" type="presParOf" srcId="{62F31520-FE76-4F78-A80C-11C33F30F363}" destId="{4CC87DF3-5E1E-42F9-9830-33B3F722F6B9}" srcOrd="1" destOrd="0" presId="urn:microsoft.com/office/officeart/2005/8/layout/process1"/>
    <dgm:cxn modelId="{76FBCF7B-84B3-42F7-A277-D78D203A05E5}" type="presParOf" srcId="{4CC87DF3-5E1E-42F9-9830-33B3F722F6B9}" destId="{ACA330E9-F9FD-4746-85D9-0C9A9F38F03D}" srcOrd="0" destOrd="0" presId="urn:microsoft.com/office/officeart/2005/8/layout/process1"/>
    <dgm:cxn modelId="{636BCF24-EEE3-4009-B5D8-A07F81E37768}" type="presParOf" srcId="{62F31520-FE76-4F78-A80C-11C33F30F363}" destId="{55F02330-1242-466B-B5AF-15D2C3B325B9}" srcOrd="2" destOrd="0" presId="urn:microsoft.com/office/officeart/2005/8/layout/process1"/>
    <dgm:cxn modelId="{146104A5-8DB8-491C-9BD5-413BC3DDA0DA}" type="presParOf" srcId="{62F31520-FE76-4F78-A80C-11C33F30F363}" destId="{F281857E-F3D1-42D9-934B-DC271637B9A1}" srcOrd="3" destOrd="0" presId="urn:microsoft.com/office/officeart/2005/8/layout/process1"/>
    <dgm:cxn modelId="{F056C18B-3203-4F9A-9C4F-AE3C37A76C7F}" type="presParOf" srcId="{F281857E-F3D1-42D9-934B-DC271637B9A1}" destId="{B8CA0186-CA44-4837-8E83-DD939AB7B2F1}" srcOrd="0" destOrd="0" presId="urn:microsoft.com/office/officeart/2005/8/layout/process1"/>
    <dgm:cxn modelId="{90E908A2-DADF-4DFD-B7C6-BAB818B3E39A}" type="presParOf" srcId="{62F31520-FE76-4F78-A80C-11C33F30F363}" destId="{C2FE4934-D667-464E-B693-0114F4D36104}" srcOrd="4" destOrd="0" presId="urn:microsoft.com/office/officeart/2005/8/layout/process1"/>
    <dgm:cxn modelId="{9BF2F7E5-EEDA-4178-BA83-7CCC5AFA6B15}" type="presParOf" srcId="{62F31520-FE76-4F78-A80C-11C33F30F363}" destId="{FADAF1BC-50FA-40FE-B56B-42AB5D4855C4}" srcOrd="5" destOrd="0" presId="urn:microsoft.com/office/officeart/2005/8/layout/process1"/>
    <dgm:cxn modelId="{1ED4DF7F-D4D2-40CF-9AB1-698CA44AAE60}" type="presParOf" srcId="{FADAF1BC-50FA-40FE-B56B-42AB5D4855C4}" destId="{F6AD846E-B28F-44E2-871A-AD30FAC71E7B}" srcOrd="0" destOrd="0" presId="urn:microsoft.com/office/officeart/2005/8/layout/process1"/>
    <dgm:cxn modelId="{DA75F6A5-B7D7-430D-9488-5EEB0BE2D7C0}" type="presParOf" srcId="{62F31520-FE76-4F78-A80C-11C33F30F363}" destId="{0FF89E34-FBFA-45BD-B175-EB909CD31BC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2937F-FE56-431C-A773-C289F3FEE6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410715-ED5E-4BA1-AD5F-F30C7C17767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dirty="0" smtClean="0">
              <a:solidFill>
                <a:srgbClr val="C00000"/>
              </a:solidFill>
            </a:rPr>
            <a:t>ОБОРУДОВАНИЕ НЕФТЕГАЗОВОГО КОМПЛЕКСА. КАБЕЛЬНОЕ ОБОРУДОВАНИЕ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(OOO "ВолмашПром", Тверская область)</a:t>
          </a:r>
          <a:endParaRPr lang="ru-RU" sz="2400" b="1" dirty="0">
            <a:solidFill>
              <a:srgbClr val="002060"/>
            </a:solidFill>
          </a:endParaRPr>
        </a:p>
      </dgm:t>
    </dgm:pt>
    <dgm:pt modelId="{500577B8-89ED-43AF-843E-8B8372A7CAAC}" type="parTrans" cxnId="{4D47D49E-5CC4-4794-8129-20FFD3A62073}">
      <dgm:prSet/>
      <dgm:spPr/>
      <dgm:t>
        <a:bodyPr/>
        <a:lstStyle/>
        <a:p>
          <a:endParaRPr lang="ru-RU"/>
        </a:p>
      </dgm:t>
    </dgm:pt>
    <dgm:pt modelId="{4745FD7D-B07B-416B-90B2-8D32B1A92DB0}" type="sibTrans" cxnId="{4D47D49E-5CC4-4794-8129-20FFD3A62073}">
      <dgm:prSet/>
      <dgm:spPr/>
      <dgm:t>
        <a:bodyPr/>
        <a:lstStyle/>
        <a:p>
          <a:endParaRPr lang="ru-RU"/>
        </a:p>
      </dgm:t>
    </dgm:pt>
    <dgm:pt modelId="{A1E6E720-E64C-4D1F-A348-A7E89856281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C00000"/>
              </a:solidFill>
            </a:rPr>
            <a:t>РАСЧЕТ КРОВЕЛЬНОГО ПОКРЫТИЯ ЗДАНИЯ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("Росатом", АО «Атомэнергопроект», Москва)</a:t>
          </a:r>
          <a:endParaRPr lang="ru-RU" sz="2400" b="1" dirty="0">
            <a:solidFill>
              <a:srgbClr val="002060"/>
            </a:solidFill>
          </a:endParaRPr>
        </a:p>
      </dgm:t>
    </dgm:pt>
    <dgm:pt modelId="{332719BB-739A-43FE-BB90-9958635E8D81}" type="parTrans" cxnId="{82C6B1C3-507F-41FD-B4C4-DD46A2182CFF}">
      <dgm:prSet/>
      <dgm:spPr/>
      <dgm:t>
        <a:bodyPr/>
        <a:lstStyle/>
        <a:p>
          <a:endParaRPr lang="ru-RU"/>
        </a:p>
      </dgm:t>
    </dgm:pt>
    <dgm:pt modelId="{BEF979E3-DC56-4732-A447-5CDDA9B073D6}" type="sibTrans" cxnId="{82C6B1C3-507F-41FD-B4C4-DD46A2182CFF}">
      <dgm:prSet/>
      <dgm:spPr/>
      <dgm:t>
        <a:bodyPr/>
        <a:lstStyle/>
        <a:p>
          <a:endParaRPr lang="ru-RU"/>
        </a:p>
      </dgm:t>
    </dgm:pt>
    <dgm:pt modelId="{DB0E5A72-02A4-4200-8333-346D7EE7E32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C00000"/>
              </a:solidFill>
            </a:rPr>
            <a:t>ИННОВАЦИОННЫЕ ТЕХНОЛОГИИ СПОРТИВНОЙ ТРЕНИРОВКИ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(МБУ СШ "Виктория", Свердловская область)</a:t>
          </a:r>
          <a:endParaRPr lang="ru-RU" sz="2400" b="1" dirty="0">
            <a:solidFill>
              <a:srgbClr val="002060"/>
            </a:solidFill>
          </a:endParaRPr>
        </a:p>
      </dgm:t>
    </dgm:pt>
    <dgm:pt modelId="{A09CA107-1449-45D8-B325-0AB49301D2EC}" type="parTrans" cxnId="{29A85873-1C28-477F-9D23-CC830E089E08}">
      <dgm:prSet/>
      <dgm:spPr/>
      <dgm:t>
        <a:bodyPr/>
        <a:lstStyle/>
        <a:p>
          <a:endParaRPr lang="ru-RU"/>
        </a:p>
      </dgm:t>
    </dgm:pt>
    <dgm:pt modelId="{9B96F54E-1CB3-4583-82A2-1C1FF836AAF1}" type="sibTrans" cxnId="{29A85873-1C28-477F-9D23-CC830E089E08}">
      <dgm:prSet/>
      <dgm:spPr/>
      <dgm:t>
        <a:bodyPr/>
        <a:lstStyle/>
        <a:p>
          <a:endParaRPr lang="ru-RU"/>
        </a:p>
      </dgm:t>
    </dgm:pt>
    <dgm:pt modelId="{CBC48968-EC34-4956-B390-328D482E718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C00000"/>
              </a:solidFill>
            </a:rPr>
            <a:t>НАРОДНЫЕ ХУДОЖЕСТВЕННЫЕ ПРОМЫСЛЫ 2.0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(АНО НПО "Центр развития практики управления", Москва)</a:t>
          </a:r>
          <a:endParaRPr lang="ru-RU" sz="2400" b="1" dirty="0">
            <a:solidFill>
              <a:srgbClr val="002060"/>
            </a:solidFill>
          </a:endParaRPr>
        </a:p>
      </dgm:t>
    </dgm:pt>
    <dgm:pt modelId="{7F25CA3D-0ECD-4C25-BDAB-9030DB7899D3}" type="parTrans" cxnId="{2E4E0034-48DE-452F-82CA-B3BCEA7E80B3}">
      <dgm:prSet/>
      <dgm:spPr/>
      <dgm:t>
        <a:bodyPr/>
        <a:lstStyle/>
        <a:p>
          <a:endParaRPr lang="ru-RU"/>
        </a:p>
      </dgm:t>
    </dgm:pt>
    <dgm:pt modelId="{335C9138-84A2-43DF-A8FC-F7B5DAA0437F}" type="sibTrans" cxnId="{2E4E0034-48DE-452F-82CA-B3BCEA7E80B3}">
      <dgm:prSet/>
      <dgm:spPr/>
      <dgm:t>
        <a:bodyPr/>
        <a:lstStyle/>
        <a:p>
          <a:endParaRPr lang="ru-RU"/>
        </a:p>
      </dgm:t>
    </dgm:pt>
    <dgm:pt modelId="{4964D95D-E013-4610-A8F0-5C3ADFF4686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C00000"/>
              </a:solidFill>
            </a:rPr>
            <a:t>УЧЕТ ВРЕМЕНИ РАБОТЫ СОТРУДНИКОВ МАГАЗИНОВ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rgbClr val="002060"/>
              </a:solidFill>
            </a:rPr>
            <a:t>(Магнит, Краснодарский край) </a:t>
          </a:r>
          <a:endParaRPr lang="ru-RU" sz="2400" b="1" dirty="0">
            <a:solidFill>
              <a:srgbClr val="002060"/>
            </a:solidFill>
          </a:endParaRPr>
        </a:p>
      </dgm:t>
    </dgm:pt>
    <dgm:pt modelId="{4D2200EF-5E1F-40F2-AB91-3EFAAB08CDE7}" type="parTrans" cxnId="{1E2AE1B0-1F14-4221-994F-D2AD0DCE609A}">
      <dgm:prSet/>
      <dgm:spPr/>
      <dgm:t>
        <a:bodyPr/>
        <a:lstStyle/>
        <a:p>
          <a:endParaRPr lang="ru-RU"/>
        </a:p>
      </dgm:t>
    </dgm:pt>
    <dgm:pt modelId="{D1ACC4DA-09FA-4BEE-A80E-2DE3092E7753}" type="sibTrans" cxnId="{1E2AE1B0-1F14-4221-994F-D2AD0DCE609A}">
      <dgm:prSet/>
      <dgm:spPr/>
      <dgm:t>
        <a:bodyPr/>
        <a:lstStyle/>
        <a:p>
          <a:endParaRPr lang="ru-RU"/>
        </a:p>
      </dgm:t>
    </dgm:pt>
    <dgm:pt modelId="{DC19C651-9211-4408-BF0F-89CDE091A213}" type="pres">
      <dgm:prSet presAssocID="{FE42937F-FE56-431C-A773-C289F3FEE6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8848A5-FD90-4799-A250-627654ACF5B7}" type="pres">
      <dgm:prSet presAssocID="{A1E6E720-E64C-4D1F-A348-A7E89856281B}" presName="parentLin" presStyleCnt="0"/>
      <dgm:spPr/>
    </dgm:pt>
    <dgm:pt modelId="{56941DE5-4502-4A7C-B198-03A02DB73434}" type="pres">
      <dgm:prSet presAssocID="{A1E6E720-E64C-4D1F-A348-A7E89856281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9977B10-0E13-4888-B9CE-38F60839057C}" type="pres">
      <dgm:prSet presAssocID="{A1E6E720-E64C-4D1F-A348-A7E89856281B}" presName="parentText" presStyleLbl="node1" presStyleIdx="0" presStyleCnt="5" custScaleX="136325" custLinFactNeighborX="-20619" custLinFactNeighborY="-2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40E58-EA5C-4704-B759-D5315BE8CACD}" type="pres">
      <dgm:prSet presAssocID="{A1E6E720-E64C-4D1F-A348-A7E89856281B}" presName="negativeSpace" presStyleCnt="0"/>
      <dgm:spPr/>
    </dgm:pt>
    <dgm:pt modelId="{5FBA6EF6-5661-40B9-8B8E-EE409E5D2765}" type="pres">
      <dgm:prSet presAssocID="{A1E6E720-E64C-4D1F-A348-A7E89856281B}" presName="childText" presStyleLbl="conFgAcc1" presStyleIdx="0" presStyleCnt="5">
        <dgm:presLayoutVars>
          <dgm:bulletEnabled val="1"/>
        </dgm:presLayoutVars>
      </dgm:prSet>
      <dgm:spPr/>
    </dgm:pt>
    <dgm:pt modelId="{10A18D6F-CD09-4DFA-8B99-44E32422281B}" type="pres">
      <dgm:prSet presAssocID="{BEF979E3-DC56-4732-A447-5CDDA9B073D6}" presName="spaceBetweenRectangles" presStyleCnt="0"/>
      <dgm:spPr/>
    </dgm:pt>
    <dgm:pt modelId="{B8BAE0FB-E9C8-4A48-905A-170C6B2A6C9D}" type="pres">
      <dgm:prSet presAssocID="{39410715-ED5E-4BA1-AD5F-F30C7C177674}" presName="parentLin" presStyleCnt="0"/>
      <dgm:spPr/>
    </dgm:pt>
    <dgm:pt modelId="{801EC6D4-50E8-4E36-B429-25005C1AB052}" type="pres">
      <dgm:prSet presAssocID="{39410715-ED5E-4BA1-AD5F-F30C7C17767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729DE1A-CC1C-4C1D-ADA5-F3F1A5EEEC73}" type="pres">
      <dgm:prSet presAssocID="{39410715-ED5E-4BA1-AD5F-F30C7C177674}" presName="parentText" presStyleLbl="node1" presStyleIdx="1" presStyleCnt="5" custScaleX="136609" custScaleY="108145" custLinFactNeighborX="-30688" custLinFactNeighborY="38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65B65-9094-4DC7-A569-36EC342EFE0C}" type="pres">
      <dgm:prSet presAssocID="{39410715-ED5E-4BA1-AD5F-F30C7C177674}" presName="negativeSpace" presStyleCnt="0"/>
      <dgm:spPr/>
    </dgm:pt>
    <dgm:pt modelId="{3D318AF9-E3BC-46B2-B83F-C51217C3A4F9}" type="pres">
      <dgm:prSet presAssocID="{39410715-ED5E-4BA1-AD5F-F30C7C177674}" presName="childText" presStyleLbl="conFgAcc1" presStyleIdx="1" presStyleCnt="5">
        <dgm:presLayoutVars>
          <dgm:bulletEnabled val="1"/>
        </dgm:presLayoutVars>
      </dgm:prSet>
      <dgm:spPr/>
    </dgm:pt>
    <dgm:pt modelId="{1E73294D-9B10-49F5-ACC2-8DFFF4E2E25C}" type="pres">
      <dgm:prSet presAssocID="{4745FD7D-B07B-416B-90B2-8D32B1A92DB0}" presName="spaceBetweenRectangles" presStyleCnt="0"/>
      <dgm:spPr/>
    </dgm:pt>
    <dgm:pt modelId="{539C4643-35B1-484F-872B-3DCAB8042540}" type="pres">
      <dgm:prSet presAssocID="{DB0E5A72-02A4-4200-8333-346D7EE7E32F}" presName="parentLin" presStyleCnt="0"/>
      <dgm:spPr/>
    </dgm:pt>
    <dgm:pt modelId="{2A3E4DF9-8A3F-4FE0-A8B2-08EAF78215A9}" type="pres">
      <dgm:prSet presAssocID="{DB0E5A72-02A4-4200-8333-346D7EE7E32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EAC03DE-875E-41A7-A715-E7432049F5F2}" type="pres">
      <dgm:prSet presAssocID="{DB0E5A72-02A4-4200-8333-346D7EE7E32F}" presName="parentText" presStyleLbl="node1" presStyleIdx="2" presStyleCnt="5" custScaleX="135404" custLinFactNeighborX="-30689" custLinFactNeighborY="12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21832-8B91-4056-8432-A373569E0D78}" type="pres">
      <dgm:prSet presAssocID="{DB0E5A72-02A4-4200-8333-346D7EE7E32F}" presName="negativeSpace" presStyleCnt="0"/>
      <dgm:spPr/>
    </dgm:pt>
    <dgm:pt modelId="{7A4EC633-096A-456B-939D-AA73B45CC487}" type="pres">
      <dgm:prSet presAssocID="{DB0E5A72-02A4-4200-8333-346D7EE7E32F}" presName="childText" presStyleLbl="conFgAcc1" presStyleIdx="2" presStyleCnt="5">
        <dgm:presLayoutVars>
          <dgm:bulletEnabled val="1"/>
        </dgm:presLayoutVars>
      </dgm:prSet>
      <dgm:spPr/>
    </dgm:pt>
    <dgm:pt modelId="{B99AEA07-503C-4A36-8D5F-A4914F9650B3}" type="pres">
      <dgm:prSet presAssocID="{9B96F54E-1CB3-4583-82A2-1C1FF836AAF1}" presName="spaceBetweenRectangles" presStyleCnt="0"/>
      <dgm:spPr/>
    </dgm:pt>
    <dgm:pt modelId="{ADD91E27-2C95-48AE-B55B-B3454C4DF513}" type="pres">
      <dgm:prSet presAssocID="{CBC48968-EC34-4956-B390-328D482E718D}" presName="parentLin" presStyleCnt="0"/>
      <dgm:spPr/>
    </dgm:pt>
    <dgm:pt modelId="{CC7BA2BF-7EDD-461D-87DD-BAD592D6F54F}" type="pres">
      <dgm:prSet presAssocID="{CBC48968-EC34-4956-B390-328D482E718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3275341-B6A2-4837-A25D-46870CB0792F}" type="pres">
      <dgm:prSet presAssocID="{CBC48968-EC34-4956-B390-328D482E718D}" presName="parentText" presStyleLbl="node1" presStyleIdx="3" presStyleCnt="5" custScaleX="136583" custLinFactNeighborX="-31420" custLinFactNeighborY="-36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3CBBC-C70A-404E-9A31-80B15AB68F2B}" type="pres">
      <dgm:prSet presAssocID="{CBC48968-EC34-4956-B390-328D482E718D}" presName="negativeSpace" presStyleCnt="0"/>
      <dgm:spPr/>
    </dgm:pt>
    <dgm:pt modelId="{97D55AE6-CB51-44DC-9151-629623110D4C}" type="pres">
      <dgm:prSet presAssocID="{CBC48968-EC34-4956-B390-328D482E718D}" presName="childText" presStyleLbl="conFgAcc1" presStyleIdx="3" presStyleCnt="5">
        <dgm:presLayoutVars>
          <dgm:bulletEnabled val="1"/>
        </dgm:presLayoutVars>
      </dgm:prSet>
      <dgm:spPr/>
    </dgm:pt>
    <dgm:pt modelId="{75167C15-9B6F-4F56-AEEF-C2DCC769EBE4}" type="pres">
      <dgm:prSet presAssocID="{335C9138-84A2-43DF-A8FC-F7B5DAA0437F}" presName="spaceBetweenRectangles" presStyleCnt="0"/>
      <dgm:spPr/>
    </dgm:pt>
    <dgm:pt modelId="{80867F5F-AE6B-489B-9832-9CC666E70A2E}" type="pres">
      <dgm:prSet presAssocID="{4964D95D-E013-4610-A8F0-5C3ADFF4686D}" presName="parentLin" presStyleCnt="0"/>
      <dgm:spPr/>
    </dgm:pt>
    <dgm:pt modelId="{CC0BB6B1-FBE5-4267-809E-B8512EFD6339}" type="pres">
      <dgm:prSet presAssocID="{4964D95D-E013-4610-A8F0-5C3ADFF4686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48F1A43-940D-4C0B-AF48-F398D7C93CCD}" type="pres">
      <dgm:prSet presAssocID="{4964D95D-E013-4610-A8F0-5C3ADFF4686D}" presName="parentText" presStyleLbl="node1" presStyleIdx="4" presStyleCnt="5" custScaleX="136477" custLinFactNeighborX="-25854" custLinFactNeighborY="-25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81428-B53A-48D3-919C-F8A8ED42F69E}" type="pres">
      <dgm:prSet presAssocID="{4964D95D-E013-4610-A8F0-5C3ADFF4686D}" presName="negativeSpace" presStyleCnt="0"/>
      <dgm:spPr/>
    </dgm:pt>
    <dgm:pt modelId="{29D15801-3101-401C-89BA-F07E020EBE6A}" type="pres">
      <dgm:prSet presAssocID="{4964D95D-E013-4610-A8F0-5C3ADFF4686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E2AE1B0-1F14-4221-994F-D2AD0DCE609A}" srcId="{FE42937F-FE56-431C-A773-C289F3FEE617}" destId="{4964D95D-E013-4610-A8F0-5C3ADFF4686D}" srcOrd="4" destOrd="0" parTransId="{4D2200EF-5E1F-40F2-AB91-3EFAAB08CDE7}" sibTransId="{D1ACC4DA-09FA-4BEE-A80E-2DE3092E7753}"/>
    <dgm:cxn modelId="{DC1EA936-6F08-4BBE-8843-FA8DA65CCA8E}" type="presOf" srcId="{DB0E5A72-02A4-4200-8333-346D7EE7E32F}" destId="{4EAC03DE-875E-41A7-A715-E7432049F5F2}" srcOrd="1" destOrd="0" presId="urn:microsoft.com/office/officeart/2005/8/layout/list1"/>
    <dgm:cxn modelId="{9336E2CE-86AA-42DD-A7D1-0DFEF393B9B9}" type="presOf" srcId="{A1E6E720-E64C-4D1F-A348-A7E89856281B}" destId="{29977B10-0E13-4888-B9CE-38F60839057C}" srcOrd="1" destOrd="0" presId="urn:microsoft.com/office/officeart/2005/8/layout/list1"/>
    <dgm:cxn modelId="{2930656B-8D0B-4106-8A95-7A2E812B8DB5}" type="presOf" srcId="{FE42937F-FE56-431C-A773-C289F3FEE617}" destId="{DC19C651-9211-4408-BF0F-89CDE091A213}" srcOrd="0" destOrd="0" presId="urn:microsoft.com/office/officeart/2005/8/layout/list1"/>
    <dgm:cxn modelId="{4A38CC83-E8D6-4D31-A10D-77BCB960564E}" type="presOf" srcId="{4964D95D-E013-4610-A8F0-5C3ADFF4686D}" destId="{848F1A43-940D-4C0B-AF48-F398D7C93CCD}" srcOrd="1" destOrd="0" presId="urn:microsoft.com/office/officeart/2005/8/layout/list1"/>
    <dgm:cxn modelId="{A219AF3C-8D16-4B31-8E58-0FC4E57AEB1F}" type="presOf" srcId="{39410715-ED5E-4BA1-AD5F-F30C7C177674}" destId="{801EC6D4-50E8-4E36-B429-25005C1AB052}" srcOrd="0" destOrd="0" presId="urn:microsoft.com/office/officeart/2005/8/layout/list1"/>
    <dgm:cxn modelId="{E42E377B-F71C-43C7-BD1D-027094236C91}" type="presOf" srcId="{A1E6E720-E64C-4D1F-A348-A7E89856281B}" destId="{56941DE5-4502-4A7C-B198-03A02DB73434}" srcOrd="0" destOrd="0" presId="urn:microsoft.com/office/officeart/2005/8/layout/list1"/>
    <dgm:cxn modelId="{82C6B1C3-507F-41FD-B4C4-DD46A2182CFF}" srcId="{FE42937F-FE56-431C-A773-C289F3FEE617}" destId="{A1E6E720-E64C-4D1F-A348-A7E89856281B}" srcOrd="0" destOrd="0" parTransId="{332719BB-739A-43FE-BB90-9958635E8D81}" sibTransId="{BEF979E3-DC56-4732-A447-5CDDA9B073D6}"/>
    <dgm:cxn modelId="{29A85873-1C28-477F-9D23-CC830E089E08}" srcId="{FE42937F-FE56-431C-A773-C289F3FEE617}" destId="{DB0E5A72-02A4-4200-8333-346D7EE7E32F}" srcOrd="2" destOrd="0" parTransId="{A09CA107-1449-45D8-B325-0AB49301D2EC}" sibTransId="{9B96F54E-1CB3-4583-82A2-1C1FF836AAF1}"/>
    <dgm:cxn modelId="{4D47D49E-5CC4-4794-8129-20FFD3A62073}" srcId="{FE42937F-FE56-431C-A773-C289F3FEE617}" destId="{39410715-ED5E-4BA1-AD5F-F30C7C177674}" srcOrd="1" destOrd="0" parTransId="{500577B8-89ED-43AF-843E-8B8372A7CAAC}" sibTransId="{4745FD7D-B07B-416B-90B2-8D32B1A92DB0}"/>
    <dgm:cxn modelId="{34EB1755-18A2-453F-9DB1-06BED1631EEB}" type="presOf" srcId="{4964D95D-E013-4610-A8F0-5C3ADFF4686D}" destId="{CC0BB6B1-FBE5-4267-809E-B8512EFD6339}" srcOrd="0" destOrd="0" presId="urn:microsoft.com/office/officeart/2005/8/layout/list1"/>
    <dgm:cxn modelId="{2E4E0034-48DE-452F-82CA-B3BCEA7E80B3}" srcId="{FE42937F-FE56-431C-A773-C289F3FEE617}" destId="{CBC48968-EC34-4956-B390-328D482E718D}" srcOrd="3" destOrd="0" parTransId="{7F25CA3D-0ECD-4C25-BDAB-9030DB7899D3}" sibTransId="{335C9138-84A2-43DF-A8FC-F7B5DAA0437F}"/>
    <dgm:cxn modelId="{44E17699-D9E6-4D74-8ABB-8C99724E5D05}" type="presOf" srcId="{39410715-ED5E-4BA1-AD5F-F30C7C177674}" destId="{4729DE1A-CC1C-4C1D-ADA5-F3F1A5EEEC73}" srcOrd="1" destOrd="0" presId="urn:microsoft.com/office/officeart/2005/8/layout/list1"/>
    <dgm:cxn modelId="{D33704B6-1853-4953-ACE2-3F937758EB15}" type="presOf" srcId="{CBC48968-EC34-4956-B390-328D482E718D}" destId="{F3275341-B6A2-4837-A25D-46870CB0792F}" srcOrd="1" destOrd="0" presId="urn:microsoft.com/office/officeart/2005/8/layout/list1"/>
    <dgm:cxn modelId="{E9B3DCBB-17E8-4606-9DDA-EE6AE8E6CE32}" type="presOf" srcId="{DB0E5A72-02A4-4200-8333-346D7EE7E32F}" destId="{2A3E4DF9-8A3F-4FE0-A8B2-08EAF78215A9}" srcOrd="0" destOrd="0" presId="urn:microsoft.com/office/officeart/2005/8/layout/list1"/>
    <dgm:cxn modelId="{734D5554-B0C5-4C74-9DA4-E86B5FAC5EFC}" type="presOf" srcId="{CBC48968-EC34-4956-B390-328D482E718D}" destId="{CC7BA2BF-7EDD-461D-87DD-BAD592D6F54F}" srcOrd="0" destOrd="0" presId="urn:microsoft.com/office/officeart/2005/8/layout/list1"/>
    <dgm:cxn modelId="{CE15490D-F3BD-4D2A-B5EC-E7D75767521F}" type="presParOf" srcId="{DC19C651-9211-4408-BF0F-89CDE091A213}" destId="{D18848A5-FD90-4799-A250-627654ACF5B7}" srcOrd="0" destOrd="0" presId="urn:microsoft.com/office/officeart/2005/8/layout/list1"/>
    <dgm:cxn modelId="{D9F512F1-A537-4E22-9DD6-55E02FC51559}" type="presParOf" srcId="{D18848A5-FD90-4799-A250-627654ACF5B7}" destId="{56941DE5-4502-4A7C-B198-03A02DB73434}" srcOrd="0" destOrd="0" presId="urn:microsoft.com/office/officeart/2005/8/layout/list1"/>
    <dgm:cxn modelId="{A305490F-A67C-45F1-8C41-ED46E396F449}" type="presParOf" srcId="{D18848A5-FD90-4799-A250-627654ACF5B7}" destId="{29977B10-0E13-4888-B9CE-38F60839057C}" srcOrd="1" destOrd="0" presId="urn:microsoft.com/office/officeart/2005/8/layout/list1"/>
    <dgm:cxn modelId="{17CB17F8-2428-4155-8129-742945EABE14}" type="presParOf" srcId="{DC19C651-9211-4408-BF0F-89CDE091A213}" destId="{DF540E58-EA5C-4704-B759-D5315BE8CACD}" srcOrd="1" destOrd="0" presId="urn:microsoft.com/office/officeart/2005/8/layout/list1"/>
    <dgm:cxn modelId="{F70D79DD-AB9B-4F83-9304-E4A9AECD52A7}" type="presParOf" srcId="{DC19C651-9211-4408-BF0F-89CDE091A213}" destId="{5FBA6EF6-5661-40B9-8B8E-EE409E5D2765}" srcOrd="2" destOrd="0" presId="urn:microsoft.com/office/officeart/2005/8/layout/list1"/>
    <dgm:cxn modelId="{B707C910-69EF-4F18-B41A-EEDDA731E981}" type="presParOf" srcId="{DC19C651-9211-4408-BF0F-89CDE091A213}" destId="{10A18D6F-CD09-4DFA-8B99-44E32422281B}" srcOrd="3" destOrd="0" presId="urn:microsoft.com/office/officeart/2005/8/layout/list1"/>
    <dgm:cxn modelId="{37EDC232-8890-4E7D-B764-DAD22819046A}" type="presParOf" srcId="{DC19C651-9211-4408-BF0F-89CDE091A213}" destId="{B8BAE0FB-E9C8-4A48-905A-170C6B2A6C9D}" srcOrd="4" destOrd="0" presId="urn:microsoft.com/office/officeart/2005/8/layout/list1"/>
    <dgm:cxn modelId="{BDCA2892-50D4-460E-8008-85D402E51302}" type="presParOf" srcId="{B8BAE0FB-E9C8-4A48-905A-170C6B2A6C9D}" destId="{801EC6D4-50E8-4E36-B429-25005C1AB052}" srcOrd="0" destOrd="0" presId="urn:microsoft.com/office/officeart/2005/8/layout/list1"/>
    <dgm:cxn modelId="{F17813E8-4F3E-4EAA-AEAA-2F885EE53D62}" type="presParOf" srcId="{B8BAE0FB-E9C8-4A48-905A-170C6B2A6C9D}" destId="{4729DE1A-CC1C-4C1D-ADA5-F3F1A5EEEC73}" srcOrd="1" destOrd="0" presId="urn:microsoft.com/office/officeart/2005/8/layout/list1"/>
    <dgm:cxn modelId="{80F64FFB-08DC-402B-9DBD-512C768A2D2A}" type="presParOf" srcId="{DC19C651-9211-4408-BF0F-89CDE091A213}" destId="{16665B65-9094-4DC7-A569-36EC342EFE0C}" srcOrd="5" destOrd="0" presId="urn:microsoft.com/office/officeart/2005/8/layout/list1"/>
    <dgm:cxn modelId="{57F03862-1DC3-444F-B291-EFE266640855}" type="presParOf" srcId="{DC19C651-9211-4408-BF0F-89CDE091A213}" destId="{3D318AF9-E3BC-46B2-B83F-C51217C3A4F9}" srcOrd="6" destOrd="0" presId="urn:microsoft.com/office/officeart/2005/8/layout/list1"/>
    <dgm:cxn modelId="{152586BC-CEBB-4FAE-8291-A900F70DF3CE}" type="presParOf" srcId="{DC19C651-9211-4408-BF0F-89CDE091A213}" destId="{1E73294D-9B10-49F5-ACC2-8DFFF4E2E25C}" srcOrd="7" destOrd="0" presId="urn:microsoft.com/office/officeart/2005/8/layout/list1"/>
    <dgm:cxn modelId="{BB9838E2-FFC6-4D4B-A027-C854F7A8A288}" type="presParOf" srcId="{DC19C651-9211-4408-BF0F-89CDE091A213}" destId="{539C4643-35B1-484F-872B-3DCAB8042540}" srcOrd="8" destOrd="0" presId="urn:microsoft.com/office/officeart/2005/8/layout/list1"/>
    <dgm:cxn modelId="{45A90D07-F9EA-436E-9571-D7AE5FFCD154}" type="presParOf" srcId="{539C4643-35B1-484F-872B-3DCAB8042540}" destId="{2A3E4DF9-8A3F-4FE0-A8B2-08EAF78215A9}" srcOrd="0" destOrd="0" presId="urn:microsoft.com/office/officeart/2005/8/layout/list1"/>
    <dgm:cxn modelId="{A0CF8F11-E949-4EF4-B215-9A0A5C0F58F3}" type="presParOf" srcId="{539C4643-35B1-484F-872B-3DCAB8042540}" destId="{4EAC03DE-875E-41A7-A715-E7432049F5F2}" srcOrd="1" destOrd="0" presId="urn:microsoft.com/office/officeart/2005/8/layout/list1"/>
    <dgm:cxn modelId="{C655A69D-37DA-425E-B473-ACD4D3D63E68}" type="presParOf" srcId="{DC19C651-9211-4408-BF0F-89CDE091A213}" destId="{82A21832-8B91-4056-8432-A373569E0D78}" srcOrd="9" destOrd="0" presId="urn:microsoft.com/office/officeart/2005/8/layout/list1"/>
    <dgm:cxn modelId="{A34D8618-13BE-4191-A656-FB80E58AC9DD}" type="presParOf" srcId="{DC19C651-9211-4408-BF0F-89CDE091A213}" destId="{7A4EC633-096A-456B-939D-AA73B45CC487}" srcOrd="10" destOrd="0" presId="urn:microsoft.com/office/officeart/2005/8/layout/list1"/>
    <dgm:cxn modelId="{CE39BDEB-C17B-4685-87BA-A9EF0A3C4797}" type="presParOf" srcId="{DC19C651-9211-4408-BF0F-89CDE091A213}" destId="{B99AEA07-503C-4A36-8D5F-A4914F9650B3}" srcOrd="11" destOrd="0" presId="urn:microsoft.com/office/officeart/2005/8/layout/list1"/>
    <dgm:cxn modelId="{4C37231A-26B7-4B98-B273-1A3752C7F836}" type="presParOf" srcId="{DC19C651-9211-4408-BF0F-89CDE091A213}" destId="{ADD91E27-2C95-48AE-B55B-B3454C4DF513}" srcOrd="12" destOrd="0" presId="urn:microsoft.com/office/officeart/2005/8/layout/list1"/>
    <dgm:cxn modelId="{F4B7C920-5A74-4CA5-AD07-0B20EAD05A2E}" type="presParOf" srcId="{ADD91E27-2C95-48AE-B55B-B3454C4DF513}" destId="{CC7BA2BF-7EDD-461D-87DD-BAD592D6F54F}" srcOrd="0" destOrd="0" presId="urn:microsoft.com/office/officeart/2005/8/layout/list1"/>
    <dgm:cxn modelId="{8F36BDAC-AE8B-4712-A9DA-579677BB1E17}" type="presParOf" srcId="{ADD91E27-2C95-48AE-B55B-B3454C4DF513}" destId="{F3275341-B6A2-4837-A25D-46870CB0792F}" srcOrd="1" destOrd="0" presId="urn:microsoft.com/office/officeart/2005/8/layout/list1"/>
    <dgm:cxn modelId="{76839EC7-DA24-40BB-976B-C53B89A89553}" type="presParOf" srcId="{DC19C651-9211-4408-BF0F-89CDE091A213}" destId="{0273CBBC-C70A-404E-9A31-80B15AB68F2B}" srcOrd="13" destOrd="0" presId="urn:microsoft.com/office/officeart/2005/8/layout/list1"/>
    <dgm:cxn modelId="{64186846-F8F0-4635-B728-5C706B18C378}" type="presParOf" srcId="{DC19C651-9211-4408-BF0F-89CDE091A213}" destId="{97D55AE6-CB51-44DC-9151-629623110D4C}" srcOrd="14" destOrd="0" presId="urn:microsoft.com/office/officeart/2005/8/layout/list1"/>
    <dgm:cxn modelId="{40EFC70C-89CA-485B-8C9D-784F0688FFD7}" type="presParOf" srcId="{DC19C651-9211-4408-BF0F-89CDE091A213}" destId="{75167C15-9B6F-4F56-AEEF-C2DCC769EBE4}" srcOrd="15" destOrd="0" presId="urn:microsoft.com/office/officeart/2005/8/layout/list1"/>
    <dgm:cxn modelId="{F329A050-7527-43F1-9EA5-AC90BA378041}" type="presParOf" srcId="{DC19C651-9211-4408-BF0F-89CDE091A213}" destId="{80867F5F-AE6B-489B-9832-9CC666E70A2E}" srcOrd="16" destOrd="0" presId="urn:microsoft.com/office/officeart/2005/8/layout/list1"/>
    <dgm:cxn modelId="{DD3CE954-0B14-4D6E-83AC-E37F1CFA4589}" type="presParOf" srcId="{80867F5F-AE6B-489B-9832-9CC666E70A2E}" destId="{CC0BB6B1-FBE5-4267-809E-B8512EFD6339}" srcOrd="0" destOrd="0" presId="urn:microsoft.com/office/officeart/2005/8/layout/list1"/>
    <dgm:cxn modelId="{18C1659C-AE62-4AE3-AC83-12A6D8B5D5F3}" type="presParOf" srcId="{80867F5F-AE6B-489B-9832-9CC666E70A2E}" destId="{848F1A43-940D-4C0B-AF48-F398D7C93CCD}" srcOrd="1" destOrd="0" presId="urn:microsoft.com/office/officeart/2005/8/layout/list1"/>
    <dgm:cxn modelId="{CCA047D2-9A0F-4EFB-9BE6-18A879C53C0D}" type="presParOf" srcId="{DC19C651-9211-4408-BF0F-89CDE091A213}" destId="{BEE81428-B53A-48D3-919C-F8A8ED42F69E}" srcOrd="17" destOrd="0" presId="urn:microsoft.com/office/officeart/2005/8/layout/list1"/>
    <dgm:cxn modelId="{DD3C9911-319C-45E5-8865-C976ADAD5E92}" type="presParOf" srcId="{DC19C651-9211-4408-BF0F-89CDE091A213}" destId="{29D15801-3101-401C-89BA-F07E020EBE6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FF5B8-2FE3-4A24-A5F6-C39563ED2D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95145-A342-4A56-9E4D-B5D6D149A2A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 волна</a:t>
          </a:r>
          <a:endParaRPr lang="ru-RU" b="1" dirty="0">
            <a:solidFill>
              <a:srgbClr val="002060"/>
            </a:solidFill>
          </a:endParaRPr>
        </a:p>
      </dgm:t>
    </dgm:pt>
    <dgm:pt modelId="{83BA9FD0-DC3D-4870-8B79-CC972DB4CB9E}" type="parTrans" cxnId="{17F06BDD-A1B2-4707-83D6-FE9721B239E6}">
      <dgm:prSet/>
      <dgm:spPr/>
      <dgm:t>
        <a:bodyPr/>
        <a:lstStyle/>
        <a:p>
          <a:endParaRPr lang="ru-RU"/>
        </a:p>
      </dgm:t>
    </dgm:pt>
    <dgm:pt modelId="{EAB60998-40F8-4C66-8B46-4D0DA997C51F}" type="sibTrans" cxnId="{17F06BDD-A1B2-4707-83D6-FE9721B239E6}">
      <dgm:prSet/>
      <dgm:spPr/>
      <dgm:t>
        <a:bodyPr/>
        <a:lstStyle/>
        <a:p>
          <a:endParaRPr lang="ru-RU"/>
        </a:p>
      </dgm:t>
    </dgm:pt>
    <dgm:pt modelId="{433C44DF-1F7A-4B83-85D6-59B79B02030E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Студент решает кейс (курсовую работу) с </a:t>
          </a:r>
          <a:r>
            <a:rPr lang="ru-RU" b="1" dirty="0" smtClean="0">
              <a:solidFill>
                <a:srgbClr val="C00000"/>
              </a:solidFill>
            </a:rPr>
            <a:t>01.09.2019 по 30.11.2019 </a:t>
          </a:r>
          <a:endParaRPr lang="ru-RU" b="1" dirty="0">
            <a:solidFill>
              <a:srgbClr val="C00000"/>
            </a:solidFill>
          </a:endParaRPr>
        </a:p>
      </dgm:t>
    </dgm:pt>
    <dgm:pt modelId="{1526235B-B148-466E-A9DF-E8D8D3588EB6}" type="parTrans" cxnId="{483CF1D6-14A8-4105-A882-59DCEB6B5DD5}">
      <dgm:prSet/>
      <dgm:spPr/>
      <dgm:t>
        <a:bodyPr/>
        <a:lstStyle/>
        <a:p>
          <a:endParaRPr lang="ru-RU"/>
        </a:p>
      </dgm:t>
    </dgm:pt>
    <dgm:pt modelId="{9EA3CA8A-5970-43E9-936B-222CC20C2646}" type="sibTrans" cxnId="{483CF1D6-14A8-4105-A882-59DCEB6B5DD5}">
      <dgm:prSet/>
      <dgm:spPr/>
      <dgm:t>
        <a:bodyPr/>
        <a:lstStyle/>
        <a:p>
          <a:endParaRPr lang="ru-RU"/>
        </a:p>
      </dgm:t>
    </dgm:pt>
    <dgm:pt modelId="{BFFA57A4-2225-4412-917F-403D59D7D6D7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Работодатель оценивает презентацию с </a:t>
          </a:r>
          <a:r>
            <a:rPr lang="ru-RU" b="1" dirty="0" smtClean="0">
              <a:solidFill>
                <a:srgbClr val="C00000"/>
              </a:solidFill>
            </a:rPr>
            <a:t>16.01.2020 по 01.02.2020</a:t>
          </a:r>
          <a:endParaRPr lang="ru-RU" b="1" dirty="0">
            <a:solidFill>
              <a:srgbClr val="C00000"/>
            </a:solidFill>
          </a:endParaRPr>
        </a:p>
      </dgm:t>
    </dgm:pt>
    <dgm:pt modelId="{08546B04-CE50-4757-A04D-EACDA3D884F4}" type="parTrans" cxnId="{ADDA2DA7-7581-481A-9CDF-C0EF2090B787}">
      <dgm:prSet/>
      <dgm:spPr/>
      <dgm:t>
        <a:bodyPr/>
        <a:lstStyle/>
        <a:p>
          <a:endParaRPr lang="ru-RU"/>
        </a:p>
      </dgm:t>
    </dgm:pt>
    <dgm:pt modelId="{AA0165E3-7BEB-4336-9D34-6AAF30EFCF57}" type="sibTrans" cxnId="{ADDA2DA7-7581-481A-9CDF-C0EF2090B787}">
      <dgm:prSet/>
      <dgm:spPr/>
      <dgm:t>
        <a:bodyPr/>
        <a:lstStyle/>
        <a:p>
          <a:endParaRPr lang="ru-RU"/>
        </a:p>
      </dgm:t>
    </dgm:pt>
    <dgm:pt modelId="{60704A14-D927-4A65-97B7-C870415DA71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2 волна</a:t>
          </a:r>
          <a:endParaRPr lang="ru-RU" b="1" dirty="0">
            <a:solidFill>
              <a:srgbClr val="002060"/>
            </a:solidFill>
          </a:endParaRPr>
        </a:p>
      </dgm:t>
    </dgm:pt>
    <dgm:pt modelId="{97751821-58D6-4C37-8394-D7218575835C}" type="parTrans" cxnId="{9BB650AA-BEB3-4E9A-924C-EE197B1B8CEE}">
      <dgm:prSet/>
      <dgm:spPr/>
      <dgm:t>
        <a:bodyPr/>
        <a:lstStyle/>
        <a:p>
          <a:endParaRPr lang="ru-RU"/>
        </a:p>
      </dgm:t>
    </dgm:pt>
    <dgm:pt modelId="{73755AB6-AC08-47E0-AC32-B571D4E127F4}" type="sibTrans" cxnId="{9BB650AA-BEB3-4E9A-924C-EE197B1B8CEE}">
      <dgm:prSet/>
      <dgm:spPr/>
      <dgm:t>
        <a:bodyPr/>
        <a:lstStyle/>
        <a:p>
          <a:endParaRPr lang="ru-RU"/>
        </a:p>
      </dgm:t>
    </dgm:pt>
    <dgm:pt modelId="{D811D2E1-3A88-4CC5-A292-77FA859058EB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Студент решает кейс (дипломную работу) с </a:t>
          </a:r>
          <a:r>
            <a:rPr lang="ru-RU" b="1" dirty="0" smtClean="0">
              <a:solidFill>
                <a:srgbClr val="C00000"/>
              </a:solidFill>
            </a:rPr>
            <a:t>01.09.2019 по 30.05.2020 </a:t>
          </a:r>
          <a:endParaRPr lang="ru-RU" b="1" dirty="0">
            <a:solidFill>
              <a:srgbClr val="C00000"/>
            </a:solidFill>
          </a:endParaRPr>
        </a:p>
      </dgm:t>
    </dgm:pt>
    <dgm:pt modelId="{524E50A6-BC5F-43CA-B4CD-FF8109D1BB3D}" type="parTrans" cxnId="{EDA8282C-2E10-4E0A-A53D-C524F486C182}">
      <dgm:prSet/>
      <dgm:spPr/>
      <dgm:t>
        <a:bodyPr/>
        <a:lstStyle/>
        <a:p>
          <a:endParaRPr lang="ru-RU"/>
        </a:p>
      </dgm:t>
    </dgm:pt>
    <dgm:pt modelId="{EBAD54FD-5EF2-4C20-9A37-914DF28030A5}" type="sibTrans" cxnId="{EDA8282C-2E10-4E0A-A53D-C524F486C182}">
      <dgm:prSet/>
      <dgm:spPr/>
      <dgm:t>
        <a:bodyPr/>
        <a:lstStyle/>
        <a:p>
          <a:endParaRPr lang="ru-RU"/>
        </a:p>
      </dgm:t>
    </dgm:pt>
    <dgm:pt modelId="{B7874B90-1863-4D8E-88DF-76B61489DEF2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Работодатель оценивает презентацию с </a:t>
          </a:r>
          <a:r>
            <a:rPr lang="ru-RU" b="1" dirty="0" smtClean="0">
              <a:solidFill>
                <a:srgbClr val="C00000"/>
              </a:solidFill>
            </a:rPr>
            <a:t>26.06.2020 по 10.07.2020</a:t>
          </a:r>
          <a:endParaRPr lang="ru-RU" b="1" dirty="0">
            <a:solidFill>
              <a:srgbClr val="C00000"/>
            </a:solidFill>
          </a:endParaRPr>
        </a:p>
      </dgm:t>
    </dgm:pt>
    <dgm:pt modelId="{7B0E0C6F-F3E2-4AC6-A17B-B7C937CBE7D2}" type="parTrans" cxnId="{04C628B7-5B7C-421D-8B1C-7704268B0D15}">
      <dgm:prSet/>
      <dgm:spPr/>
      <dgm:t>
        <a:bodyPr/>
        <a:lstStyle/>
        <a:p>
          <a:endParaRPr lang="ru-RU"/>
        </a:p>
      </dgm:t>
    </dgm:pt>
    <dgm:pt modelId="{5D194AEB-E72A-4912-BE24-04CCD6655D6B}" type="sibTrans" cxnId="{04C628B7-5B7C-421D-8B1C-7704268B0D15}">
      <dgm:prSet/>
      <dgm:spPr/>
      <dgm:t>
        <a:bodyPr/>
        <a:lstStyle/>
        <a:p>
          <a:endParaRPr lang="ru-RU"/>
        </a:p>
      </dgm:t>
    </dgm:pt>
    <dgm:pt modelId="{12C255F0-3999-4720-AF4E-6432A2C4FF41}" type="pres">
      <dgm:prSet presAssocID="{D9FFF5B8-2FE3-4A24-A5F6-C39563ED2D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FCB2B-288F-4A6E-83AA-D37812F4C435}" type="pres">
      <dgm:prSet presAssocID="{ADC95145-A342-4A56-9E4D-B5D6D149A2A6}" presName="composite" presStyleCnt="0"/>
      <dgm:spPr/>
    </dgm:pt>
    <dgm:pt modelId="{20AAA116-4770-4157-AF76-118097FA10E4}" type="pres">
      <dgm:prSet presAssocID="{ADC95145-A342-4A56-9E4D-B5D6D149A2A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08CBE-C18D-4C41-B865-10107F3BC688}" type="pres">
      <dgm:prSet presAssocID="{ADC95145-A342-4A56-9E4D-B5D6D149A2A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E7DF4-EE01-400D-822F-C858DB8EBC74}" type="pres">
      <dgm:prSet presAssocID="{EAB60998-40F8-4C66-8B46-4D0DA997C51F}" presName="space" presStyleCnt="0"/>
      <dgm:spPr/>
    </dgm:pt>
    <dgm:pt modelId="{909D4E39-5D06-4515-A32E-5C24F47D20BF}" type="pres">
      <dgm:prSet presAssocID="{60704A14-D927-4A65-97B7-C870415DA712}" presName="composite" presStyleCnt="0"/>
      <dgm:spPr/>
    </dgm:pt>
    <dgm:pt modelId="{A79724B0-E97E-4942-A7B5-2C044EC3FA72}" type="pres">
      <dgm:prSet presAssocID="{60704A14-D927-4A65-97B7-C870415DA71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D995B-6DB9-4796-AB85-B2D7EFE1AA07}" type="pres">
      <dgm:prSet presAssocID="{60704A14-D927-4A65-97B7-C870415DA71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C628B7-5B7C-421D-8B1C-7704268B0D15}" srcId="{60704A14-D927-4A65-97B7-C870415DA712}" destId="{B7874B90-1863-4D8E-88DF-76B61489DEF2}" srcOrd="1" destOrd="0" parTransId="{7B0E0C6F-F3E2-4AC6-A17B-B7C937CBE7D2}" sibTransId="{5D194AEB-E72A-4912-BE24-04CCD6655D6B}"/>
    <dgm:cxn modelId="{17F06BDD-A1B2-4707-83D6-FE9721B239E6}" srcId="{D9FFF5B8-2FE3-4A24-A5F6-C39563ED2DE4}" destId="{ADC95145-A342-4A56-9E4D-B5D6D149A2A6}" srcOrd="0" destOrd="0" parTransId="{83BA9FD0-DC3D-4870-8B79-CC972DB4CB9E}" sibTransId="{EAB60998-40F8-4C66-8B46-4D0DA997C51F}"/>
    <dgm:cxn modelId="{8A7779ED-F4BC-4D5B-A5A6-EB54EF62E046}" type="presOf" srcId="{433C44DF-1F7A-4B83-85D6-59B79B02030E}" destId="{48008CBE-C18D-4C41-B865-10107F3BC688}" srcOrd="0" destOrd="0" presId="urn:microsoft.com/office/officeart/2005/8/layout/hList1"/>
    <dgm:cxn modelId="{9BB650AA-BEB3-4E9A-924C-EE197B1B8CEE}" srcId="{D9FFF5B8-2FE3-4A24-A5F6-C39563ED2DE4}" destId="{60704A14-D927-4A65-97B7-C870415DA712}" srcOrd="1" destOrd="0" parTransId="{97751821-58D6-4C37-8394-D7218575835C}" sibTransId="{73755AB6-AC08-47E0-AC32-B571D4E127F4}"/>
    <dgm:cxn modelId="{A634C5A3-9883-4AD4-A038-2134C40D9256}" type="presOf" srcId="{D811D2E1-3A88-4CC5-A292-77FA859058EB}" destId="{8AAD995B-6DB9-4796-AB85-B2D7EFE1AA07}" srcOrd="0" destOrd="0" presId="urn:microsoft.com/office/officeart/2005/8/layout/hList1"/>
    <dgm:cxn modelId="{EDA8282C-2E10-4E0A-A53D-C524F486C182}" srcId="{60704A14-D927-4A65-97B7-C870415DA712}" destId="{D811D2E1-3A88-4CC5-A292-77FA859058EB}" srcOrd="0" destOrd="0" parTransId="{524E50A6-BC5F-43CA-B4CD-FF8109D1BB3D}" sibTransId="{EBAD54FD-5EF2-4C20-9A37-914DF28030A5}"/>
    <dgm:cxn modelId="{644C6681-5780-42C4-B481-3A8326ACC21E}" type="presOf" srcId="{BFFA57A4-2225-4412-917F-403D59D7D6D7}" destId="{48008CBE-C18D-4C41-B865-10107F3BC688}" srcOrd="0" destOrd="1" presId="urn:microsoft.com/office/officeart/2005/8/layout/hList1"/>
    <dgm:cxn modelId="{E4A13A7F-4BB5-40D6-95B0-1CEFF134BE22}" type="presOf" srcId="{ADC95145-A342-4A56-9E4D-B5D6D149A2A6}" destId="{20AAA116-4770-4157-AF76-118097FA10E4}" srcOrd="0" destOrd="0" presId="urn:microsoft.com/office/officeart/2005/8/layout/hList1"/>
    <dgm:cxn modelId="{ADDA2DA7-7581-481A-9CDF-C0EF2090B787}" srcId="{ADC95145-A342-4A56-9E4D-B5D6D149A2A6}" destId="{BFFA57A4-2225-4412-917F-403D59D7D6D7}" srcOrd="1" destOrd="0" parTransId="{08546B04-CE50-4757-A04D-EACDA3D884F4}" sibTransId="{AA0165E3-7BEB-4336-9D34-6AAF30EFCF57}"/>
    <dgm:cxn modelId="{9C6BFAF1-4367-4DF9-B06B-A6E430C6F8EF}" type="presOf" srcId="{B7874B90-1863-4D8E-88DF-76B61489DEF2}" destId="{8AAD995B-6DB9-4796-AB85-B2D7EFE1AA07}" srcOrd="0" destOrd="1" presId="urn:microsoft.com/office/officeart/2005/8/layout/hList1"/>
    <dgm:cxn modelId="{483CF1D6-14A8-4105-A882-59DCEB6B5DD5}" srcId="{ADC95145-A342-4A56-9E4D-B5D6D149A2A6}" destId="{433C44DF-1F7A-4B83-85D6-59B79B02030E}" srcOrd="0" destOrd="0" parTransId="{1526235B-B148-466E-A9DF-E8D8D3588EB6}" sibTransId="{9EA3CA8A-5970-43E9-936B-222CC20C2646}"/>
    <dgm:cxn modelId="{28E63AF5-3C01-4E6C-BF9B-57862A842FDF}" type="presOf" srcId="{D9FFF5B8-2FE3-4A24-A5F6-C39563ED2DE4}" destId="{12C255F0-3999-4720-AF4E-6432A2C4FF41}" srcOrd="0" destOrd="0" presId="urn:microsoft.com/office/officeart/2005/8/layout/hList1"/>
    <dgm:cxn modelId="{B17464CD-513D-4E32-8C5E-C89069AA93C7}" type="presOf" srcId="{60704A14-D927-4A65-97B7-C870415DA712}" destId="{A79724B0-E97E-4942-A7B5-2C044EC3FA72}" srcOrd="0" destOrd="0" presId="urn:microsoft.com/office/officeart/2005/8/layout/hList1"/>
    <dgm:cxn modelId="{7CFEDEC8-934D-4239-954F-BA52BFA518CC}" type="presParOf" srcId="{12C255F0-3999-4720-AF4E-6432A2C4FF41}" destId="{BD5FCB2B-288F-4A6E-83AA-D37812F4C435}" srcOrd="0" destOrd="0" presId="urn:microsoft.com/office/officeart/2005/8/layout/hList1"/>
    <dgm:cxn modelId="{38E8F6DE-8324-4276-ADE0-35C692B03DB2}" type="presParOf" srcId="{BD5FCB2B-288F-4A6E-83AA-D37812F4C435}" destId="{20AAA116-4770-4157-AF76-118097FA10E4}" srcOrd="0" destOrd="0" presId="urn:microsoft.com/office/officeart/2005/8/layout/hList1"/>
    <dgm:cxn modelId="{A65876CC-6C18-40D1-B7BD-2A3B1ABD4453}" type="presParOf" srcId="{BD5FCB2B-288F-4A6E-83AA-D37812F4C435}" destId="{48008CBE-C18D-4C41-B865-10107F3BC688}" srcOrd="1" destOrd="0" presId="urn:microsoft.com/office/officeart/2005/8/layout/hList1"/>
    <dgm:cxn modelId="{64536F39-AA9E-44F2-AD6F-279C508F8F86}" type="presParOf" srcId="{12C255F0-3999-4720-AF4E-6432A2C4FF41}" destId="{895E7DF4-EE01-400D-822F-C858DB8EBC74}" srcOrd="1" destOrd="0" presId="urn:microsoft.com/office/officeart/2005/8/layout/hList1"/>
    <dgm:cxn modelId="{3A35F4E7-67B3-46FB-971A-75112FDB69D0}" type="presParOf" srcId="{12C255F0-3999-4720-AF4E-6432A2C4FF41}" destId="{909D4E39-5D06-4515-A32E-5C24F47D20BF}" srcOrd="2" destOrd="0" presId="urn:microsoft.com/office/officeart/2005/8/layout/hList1"/>
    <dgm:cxn modelId="{911C00FB-0900-4CEC-99C4-AA218D202795}" type="presParOf" srcId="{909D4E39-5D06-4515-A32E-5C24F47D20BF}" destId="{A79724B0-E97E-4942-A7B5-2C044EC3FA72}" srcOrd="0" destOrd="0" presId="urn:microsoft.com/office/officeart/2005/8/layout/hList1"/>
    <dgm:cxn modelId="{4F3891D8-99FB-4F33-9FC2-EF238AB9BADE}" type="presParOf" srcId="{909D4E39-5D06-4515-A32E-5C24F47D20BF}" destId="{8AAD995B-6DB9-4796-AB85-B2D7EFE1AA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B73555-010D-49D7-98F1-2E591CE02F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9171DC-0E02-4D41-A498-638B20BAE75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1. </a:t>
          </a:r>
          <a:r>
            <a:rPr lang="ru-RU" b="1" dirty="0" err="1" smtClean="0">
              <a:solidFill>
                <a:srgbClr val="002060"/>
              </a:solidFill>
            </a:rPr>
            <a:t>Цифровизация</a:t>
          </a:r>
          <a:r>
            <a:rPr lang="ru-RU" b="1" dirty="0" smtClean="0">
              <a:solidFill>
                <a:srgbClr val="002060"/>
              </a:solidFill>
            </a:rPr>
            <a:t> и цифровая экономика</a:t>
          </a:r>
          <a:endParaRPr lang="ru-RU" b="1" dirty="0">
            <a:solidFill>
              <a:srgbClr val="002060"/>
            </a:solidFill>
          </a:endParaRPr>
        </a:p>
      </dgm:t>
    </dgm:pt>
    <dgm:pt modelId="{DBBA7EFE-EEFD-4655-9049-EC623534A70A}" type="parTrans" cxnId="{5B9470CC-9B6D-46FE-86AD-BFF0EC92758F}">
      <dgm:prSet/>
      <dgm:spPr/>
      <dgm:t>
        <a:bodyPr/>
        <a:lstStyle/>
        <a:p>
          <a:endParaRPr lang="ru-RU"/>
        </a:p>
      </dgm:t>
    </dgm:pt>
    <dgm:pt modelId="{0CCFCD38-8DC5-48AD-952F-09455C4CC56B}" type="sibTrans" cxnId="{5B9470CC-9B6D-46FE-86AD-BFF0EC92758F}">
      <dgm:prSet/>
      <dgm:spPr/>
      <dgm:t>
        <a:bodyPr/>
        <a:lstStyle/>
        <a:p>
          <a:endParaRPr lang="ru-RU"/>
        </a:p>
      </dgm:t>
    </dgm:pt>
    <dgm:pt modelId="{051B8B8A-B7EE-4C50-973A-F83005519A2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2. Новые технологии и материалы</a:t>
          </a:r>
          <a:endParaRPr lang="ru-RU" b="1" dirty="0">
            <a:solidFill>
              <a:srgbClr val="002060"/>
            </a:solidFill>
          </a:endParaRPr>
        </a:p>
      </dgm:t>
    </dgm:pt>
    <dgm:pt modelId="{44F4BD9F-84A3-47DC-85E2-0D6A47E4E0CE}" type="parTrans" cxnId="{F04C0F69-097F-4E20-9128-9BA20072BCFD}">
      <dgm:prSet/>
      <dgm:spPr/>
      <dgm:t>
        <a:bodyPr/>
        <a:lstStyle/>
        <a:p>
          <a:endParaRPr lang="ru-RU"/>
        </a:p>
      </dgm:t>
    </dgm:pt>
    <dgm:pt modelId="{A1BC0F71-FEEC-4C01-8FEE-1255FCD1DC7B}" type="sibTrans" cxnId="{F04C0F69-097F-4E20-9128-9BA20072BCFD}">
      <dgm:prSet/>
      <dgm:spPr/>
      <dgm:t>
        <a:bodyPr/>
        <a:lstStyle/>
        <a:p>
          <a:endParaRPr lang="ru-RU"/>
        </a:p>
      </dgm:t>
    </dgm:pt>
    <dgm:pt modelId="{5EB20CF3-4FDF-4DAA-9F9C-9657C0800C65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3. Маркетинговые исследования новых рынков товаров (работ, услуг)</a:t>
          </a:r>
          <a:endParaRPr lang="ru-RU" b="1" dirty="0">
            <a:solidFill>
              <a:srgbClr val="002060"/>
            </a:solidFill>
          </a:endParaRPr>
        </a:p>
      </dgm:t>
    </dgm:pt>
    <dgm:pt modelId="{E9148F27-1C0E-44BE-B066-D210FC08F9A4}" type="parTrans" cxnId="{DC1C5AC3-EC66-4D14-AD8A-17D396CAEABC}">
      <dgm:prSet/>
      <dgm:spPr/>
      <dgm:t>
        <a:bodyPr/>
        <a:lstStyle/>
        <a:p>
          <a:endParaRPr lang="ru-RU"/>
        </a:p>
      </dgm:t>
    </dgm:pt>
    <dgm:pt modelId="{425959ED-A22E-4809-A016-FE94A26C503D}" type="sibTrans" cxnId="{DC1C5AC3-EC66-4D14-AD8A-17D396CAEABC}">
      <dgm:prSet/>
      <dgm:spPr/>
      <dgm:t>
        <a:bodyPr/>
        <a:lstStyle/>
        <a:p>
          <a:endParaRPr lang="ru-RU"/>
        </a:p>
      </dgm:t>
    </dgm:pt>
    <dgm:pt modelId="{22EEC3CD-02EF-48D0-9F90-8AA44D8D7D9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4. Экология</a:t>
          </a:r>
          <a:endParaRPr lang="ru-RU" b="1" dirty="0">
            <a:solidFill>
              <a:srgbClr val="002060"/>
            </a:solidFill>
          </a:endParaRPr>
        </a:p>
      </dgm:t>
    </dgm:pt>
    <dgm:pt modelId="{3ABEE474-4C80-4C7B-96C9-CE12768E0C1E}" type="parTrans" cxnId="{1EA8429A-956C-4B77-AE25-A0C14AC1221E}">
      <dgm:prSet/>
      <dgm:spPr/>
      <dgm:t>
        <a:bodyPr/>
        <a:lstStyle/>
        <a:p>
          <a:endParaRPr lang="ru-RU"/>
        </a:p>
      </dgm:t>
    </dgm:pt>
    <dgm:pt modelId="{C68BFE5D-DA95-4829-A08C-81F656C8842C}" type="sibTrans" cxnId="{1EA8429A-956C-4B77-AE25-A0C14AC1221E}">
      <dgm:prSet/>
      <dgm:spPr/>
      <dgm:t>
        <a:bodyPr/>
        <a:lstStyle/>
        <a:p>
          <a:endParaRPr lang="ru-RU"/>
        </a:p>
      </dgm:t>
    </dgm:pt>
    <dgm:pt modelId="{EB9A4FBE-ACC1-4B3E-B316-29B08E75DF3A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5. Разработка программ профессионального образования</a:t>
          </a:r>
          <a:endParaRPr lang="ru-RU" b="1" dirty="0">
            <a:solidFill>
              <a:srgbClr val="002060"/>
            </a:solidFill>
          </a:endParaRPr>
        </a:p>
      </dgm:t>
    </dgm:pt>
    <dgm:pt modelId="{3394DE41-F883-415F-AF3A-B87330590BAE}" type="parTrans" cxnId="{878BF30E-5ECE-4098-A679-A6262F4A7E73}">
      <dgm:prSet/>
      <dgm:spPr/>
      <dgm:t>
        <a:bodyPr/>
        <a:lstStyle/>
        <a:p>
          <a:endParaRPr lang="ru-RU"/>
        </a:p>
      </dgm:t>
    </dgm:pt>
    <dgm:pt modelId="{D19FB172-1364-4A34-A348-45EED86DFC35}" type="sibTrans" cxnId="{878BF30E-5ECE-4098-A679-A6262F4A7E73}">
      <dgm:prSet/>
      <dgm:spPr/>
      <dgm:t>
        <a:bodyPr/>
        <a:lstStyle/>
        <a:p>
          <a:endParaRPr lang="ru-RU"/>
        </a:p>
      </dgm:t>
    </dgm:pt>
    <dgm:pt modelId="{E8543F3A-945B-426E-A140-6E3719CA25B9}" type="pres">
      <dgm:prSet presAssocID="{06B73555-010D-49D7-98F1-2E591CE02F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2B720B-6E1F-4FCD-AC6A-A29871BEA742}" type="pres">
      <dgm:prSet presAssocID="{189171DC-0E02-4D41-A498-638B20BAE7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5DB94-9A87-4C80-80CD-B18440CBC96D}" type="pres">
      <dgm:prSet presAssocID="{0CCFCD38-8DC5-48AD-952F-09455C4CC56B}" presName="sibTrans" presStyleCnt="0"/>
      <dgm:spPr/>
    </dgm:pt>
    <dgm:pt modelId="{60F24521-2EDE-461A-8A8D-57EC24B99DC3}" type="pres">
      <dgm:prSet presAssocID="{051B8B8A-B7EE-4C50-973A-F83005519A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CD214-1478-4B1D-8EEB-936771391F4A}" type="pres">
      <dgm:prSet presAssocID="{A1BC0F71-FEEC-4C01-8FEE-1255FCD1DC7B}" presName="sibTrans" presStyleCnt="0"/>
      <dgm:spPr/>
    </dgm:pt>
    <dgm:pt modelId="{7C2ABA39-03C0-4B75-89BB-F592E642327C}" type="pres">
      <dgm:prSet presAssocID="{5EB20CF3-4FDF-4DAA-9F9C-9657C0800C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EA0B9-7380-49E3-AF2C-01BC40108CD0}" type="pres">
      <dgm:prSet presAssocID="{425959ED-A22E-4809-A016-FE94A26C503D}" presName="sibTrans" presStyleCnt="0"/>
      <dgm:spPr/>
    </dgm:pt>
    <dgm:pt modelId="{06F581C1-C34A-4E64-B1D9-A791F8B87C5A}" type="pres">
      <dgm:prSet presAssocID="{22EEC3CD-02EF-48D0-9F90-8AA44D8D7D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4E156-54CF-49C4-98AF-F0CC0A1E9B8B}" type="pres">
      <dgm:prSet presAssocID="{C68BFE5D-DA95-4829-A08C-81F656C8842C}" presName="sibTrans" presStyleCnt="0"/>
      <dgm:spPr/>
    </dgm:pt>
    <dgm:pt modelId="{F9734441-8FAA-4B6A-BCD8-48D40EFDEBBB}" type="pres">
      <dgm:prSet presAssocID="{EB9A4FBE-ACC1-4B3E-B316-29B08E75DF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470CC-9B6D-46FE-86AD-BFF0EC92758F}" srcId="{06B73555-010D-49D7-98F1-2E591CE02F22}" destId="{189171DC-0E02-4D41-A498-638B20BAE75D}" srcOrd="0" destOrd="0" parTransId="{DBBA7EFE-EEFD-4655-9049-EC623534A70A}" sibTransId="{0CCFCD38-8DC5-48AD-952F-09455C4CC56B}"/>
    <dgm:cxn modelId="{DC1C5AC3-EC66-4D14-AD8A-17D396CAEABC}" srcId="{06B73555-010D-49D7-98F1-2E591CE02F22}" destId="{5EB20CF3-4FDF-4DAA-9F9C-9657C0800C65}" srcOrd="2" destOrd="0" parTransId="{E9148F27-1C0E-44BE-B066-D210FC08F9A4}" sibTransId="{425959ED-A22E-4809-A016-FE94A26C503D}"/>
    <dgm:cxn modelId="{F04C0F69-097F-4E20-9128-9BA20072BCFD}" srcId="{06B73555-010D-49D7-98F1-2E591CE02F22}" destId="{051B8B8A-B7EE-4C50-973A-F83005519A2D}" srcOrd="1" destOrd="0" parTransId="{44F4BD9F-84A3-47DC-85E2-0D6A47E4E0CE}" sibTransId="{A1BC0F71-FEEC-4C01-8FEE-1255FCD1DC7B}"/>
    <dgm:cxn modelId="{1EA8429A-956C-4B77-AE25-A0C14AC1221E}" srcId="{06B73555-010D-49D7-98F1-2E591CE02F22}" destId="{22EEC3CD-02EF-48D0-9F90-8AA44D8D7D97}" srcOrd="3" destOrd="0" parTransId="{3ABEE474-4C80-4C7B-96C9-CE12768E0C1E}" sibTransId="{C68BFE5D-DA95-4829-A08C-81F656C8842C}"/>
    <dgm:cxn modelId="{B268CF51-23AF-406A-BF05-D2C6357F5E6A}" type="presOf" srcId="{189171DC-0E02-4D41-A498-638B20BAE75D}" destId="{D52B720B-6E1F-4FCD-AC6A-A29871BEA742}" srcOrd="0" destOrd="0" presId="urn:microsoft.com/office/officeart/2005/8/layout/default"/>
    <dgm:cxn modelId="{878BF30E-5ECE-4098-A679-A6262F4A7E73}" srcId="{06B73555-010D-49D7-98F1-2E591CE02F22}" destId="{EB9A4FBE-ACC1-4B3E-B316-29B08E75DF3A}" srcOrd="4" destOrd="0" parTransId="{3394DE41-F883-415F-AF3A-B87330590BAE}" sibTransId="{D19FB172-1364-4A34-A348-45EED86DFC35}"/>
    <dgm:cxn modelId="{7F100D2A-E298-4E0E-85F2-C2BB502641E7}" type="presOf" srcId="{06B73555-010D-49D7-98F1-2E591CE02F22}" destId="{E8543F3A-945B-426E-A140-6E3719CA25B9}" srcOrd="0" destOrd="0" presId="urn:microsoft.com/office/officeart/2005/8/layout/default"/>
    <dgm:cxn modelId="{95627B68-439A-440F-8C79-9B39D93D98F7}" type="presOf" srcId="{EB9A4FBE-ACC1-4B3E-B316-29B08E75DF3A}" destId="{F9734441-8FAA-4B6A-BCD8-48D40EFDEBBB}" srcOrd="0" destOrd="0" presId="urn:microsoft.com/office/officeart/2005/8/layout/default"/>
    <dgm:cxn modelId="{E252C505-189C-4A53-B3A2-F08980FE02D2}" type="presOf" srcId="{5EB20CF3-4FDF-4DAA-9F9C-9657C0800C65}" destId="{7C2ABA39-03C0-4B75-89BB-F592E642327C}" srcOrd="0" destOrd="0" presId="urn:microsoft.com/office/officeart/2005/8/layout/default"/>
    <dgm:cxn modelId="{E2774836-3D85-4000-9658-3A38765043ED}" type="presOf" srcId="{051B8B8A-B7EE-4C50-973A-F83005519A2D}" destId="{60F24521-2EDE-461A-8A8D-57EC24B99DC3}" srcOrd="0" destOrd="0" presId="urn:microsoft.com/office/officeart/2005/8/layout/default"/>
    <dgm:cxn modelId="{CDF9B67C-B11C-4D8F-8BF7-F105DDD88CF9}" type="presOf" srcId="{22EEC3CD-02EF-48D0-9F90-8AA44D8D7D97}" destId="{06F581C1-C34A-4E64-B1D9-A791F8B87C5A}" srcOrd="0" destOrd="0" presId="urn:microsoft.com/office/officeart/2005/8/layout/default"/>
    <dgm:cxn modelId="{3DAF5636-DFA0-4769-832C-A978AB6ECF5B}" type="presParOf" srcId="{E8543F3A-945B-426E-A140-6E3719CA25B9}" destId="{D52B720B-6E1F-4FCD-AC6A-A29871BEA742}" srcOrd="0" destOrd="0" presId="urn:microsoft.com/office/officeart/2005/8/layout/default"/>
    <dgm:cxn modelId="{2BFC12C1-CCC3-4CD7-B908-C0C6207E2842}" type="presParOf" srcId="{E8543F3A-945B-426E-A140-6E3719CA25B9}" destId="{9DC5DB94-9A87-4C80-80CD-B18440CBC96D}" srcOrd="1" destOrd="0" presId="urn:microsoft.com/office/officeart/2005/8/layout/default"/>
    <dgm:cxn modelId="{44E8CAA9-DD39-4AB2-B3CD-A7F915EB6CED}" type="presParOf" srcId="{E8543F3A-945B-426E-A140-6E3719CA25B9}" destId="{60F24521-2EDE-461A-8A8D-57EC24B99DC3}" srcOrd="2" destOrd="0" presId="urn:microsoft.com/office/officeart/2005/8/layout/default"/>
    <dgm:cxn modelId="{41F04E4D-2E69-4227-9D7A-536FAF8B898C}" type="presParOf" srcId="{E8543F3A-945B-426E-A140-6E3719CA25B9}" destId="{339CD214-1478-4B1D-8EEB-936771391F4A}" srcOrd="3" destOrd="0" presId="urn:microsoft.com/office/officeart/2005/8/layout/default"/>
    <dgm:cxn modelId="{0833F592-49E0-4A6E-A855-721C1D698670}" type="presParOf" srcId="{E8543F3A-945B-426E-A140-6E3719CA25B9}" destId="{7C2ABA39-03C0-4B75-89BB-F592E642327C}" srcOrd="4" destOrd="0" presId="urn:microsoft.com/office/officeart/2005/8/layout/default"/>
    <dgm:cxn modelId="{36DBDBAF-D614-41F6-919D-B7C8F3A4BF96}" type="presParOf" srcId="{E8543F3A-945B-426E-A140-6E3719CA25B9}" destId="{04FEA0B9-7380-49E3-AF2C-01BC40108CD0}" srcOrd="5" destOrd="0" presId="urn:microsoft.com/office/officeart/2005/8/layout/default"/>
    <dgm:cxn modelId="{DB27849E-A568-4722-B6E9-22434BAD3F76}" type="presParOf" srcId="{E8543F3A-945B-426E-A140-6E3719CA25B9}" destId="{06F581C1-C34A-4E64-B1D9-A791F8B87C5A}" srcOrd="6" destOrd="0" presId="urn:microsoft.com/office/officeart/2005/8/layout/default"/>
    <dgm:cxn modelId="{73416919-8C3D-4C78-9099-C2769E6A8CB9}" type="presParOf" srcId="{E8543F3A-945B-426E-A140-6E3719CA25B9}" destId="{EF44E156-54CF-49C4-98AF-F0CC0A1E9B8B}" srcOrd="7" destOrd="0" presId="urn:microsoft.com/office/officeart/2005/8/layout/default"/>
    <dgm:cxn modelId="{73A20314-10E9-4CD8-847B-3C760B181BE9}" type="presParOf" srcId="{E8543F3A-945B-426E-A140-6E3719CA25B9}" destId="{F9734441-8FAA-4B6A-BCD8-48D40EFDEBB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2D4ED-BB43-4D7B-B32F-FFD5D2FF4C1B}">
      <dsp:nvSpPr>
        <dsp:cNvPr id="0" name=""/>
        <dsp:cNvSpPr/>
      </dsp:nvSpPr>
      <dsp:spPr>
        <a:xfrm>
          <a:off x="3241585" y="931"/>
          <a:ext cx="1975714" cy="9878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Студент</a:t>
          </a:r>
          <a:endParaRPr lang="ru-RU" sz="28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3270518" y="29864"/>
        <a:ext cx="1917848" cy="929991"/>
      </dsp:txXfrm>
    </dsp:sp>
    <dsp:sp modelId="{5986EE90-09CD-4B87-81D9-154E6485A38C}">
      <dsp:nvSpPr>
        <dsp:cNvPr id="0" name=""/>
        <dsp:cNvSpPr/>
      </dsp:nvSpPr>
      <dsp:spPr>
        <a:xfrm rot="3158097">
          <a:off x="4860502" y="1713068"/>
          <a:ext cx="862320" cy="345750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964227" y="1782218"/>
        <a:ext cx="654870" cy="207450"/>
      </dsp:txXfrm>
    </dsp:sp>
    <dsp:sp modelId="{416A8D34-A8E0-4F50-BFDF-4CC03224DF88}">
      <dsp:nvSpPr>
        <dsp:cNvPr id="0" name=""/>
        <dsp:cNvSpPr/>
      </dsp:nvSpPr>
      <dsp:spPr>
        <a:xfrm>
          <a:off x="4823217" y="2783098"/>
          <a:ext cx="3061330" cy="9878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Работодатель</a:t>
          </a:r>
          <a:endParaRPr lang="ru-RU" sz="28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4852150" y="2812031"/>
        <a:ext cx="3003464" cy="929991"/>
      </dsp:txXfrm>
    </dsp:sp>
    <dsp:sp modelId="{8B6CD2DB-750E-4105-8ED9-CABA736D49D4}">
      <dsp:nvSpPr>
        <dsp:cNvPr id="0" name=""/>
        <dsp:cNvSpPr/>
      </dsp:nvSpPr>
      <dsp:spPr>
        <a:xfrm rot="10806842">
          <a:off x="3853107" y="3100032"/>
          <a:ext cx="862320" cy="345750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956832" y="3169182"/>
        <a:ext cx="654870" cy="207450"/>
      </dsp:txXfrm>
    </dsp:sp>
    <dsp:sp modelId="{905C3B95-A713-414E-B7E4-13D4944B9C8B}">
      <dsp:nvSpPr>
        <dsp:cNvPr id="0" name=""/>
        <dsp:cNvSpPr/>
      </dsp:nvSpPr>
      <dsp:spPr>
        <a:xfrm>
          <a:off x="451842" y="2774628"/>
          <a:ext cx="3293476" cy="9878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Образовательная организация</a:t>
          </a:r>
          <a:endParaRPr lang="ru-RU" sz="24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480775" y="2803561"/>
        <a:ext cx="3235610" cy="929991"/>
      </dsp:txXfrm>
    </dsp:sp>
    <dsp:sp modelId="{24497BD2-B8D9-409B-AE64-FD5565362A68}">
      <dsp:nvSpPr>
        <dsp:cNvPr id="0" name=""/>
        <dsp:cNvSpPr/>
      </dsp:nvSpPr>
      <dsp:spPr>
        <a:xfrm rot="18451972">
          <a:off x="2732851" y="1708833"/>
          <a:ext cx="862320" cy="345750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836576" y="1777983"/>
        <a:ext cx="654870" cy="207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A479E-CDAA-4D12-AE77-FFD1650C312D}">
      <dsp:nvSpPr>
        <dsp:cNvPr id="0" name=""/>
        <dsp:cNvSpPr/>
      </dsp:nvSpPr>
      <dsp:spPr>
        <a:xfrm>
          <a:off x="11192" y="971603"/>
          <a:ext cx="2316864" cy="28888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002060"/>
              </a:solidFill>
              <a:latin typeface="Arial Black" panose="020B0A04020102020204" pitchFamily="34" charset="0"/>
            </a:rPr>
            <a:t>Работода-тель</a:t>
          </a:r>
          <a:r>
            <a:rPr lang="ru-RU" sz="2400" b="1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 размещает кейс на сайте</a:t>
          </a:r>
          <a:endParaRPr lang="ru-RU" sz="2400" b="1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79051" y="1039462"/>
        <a:ext cx="2181146" cy="2753122"/>
      </dsp:txXfrm>
    </dsp:sp>
    <dsp:sp modelId="{4CC87DF3-5E1E-42F9-9830-33B3F722F6B9}">
      <dsp:nvSpPr>
        <dsp:cNvPr id="0" name=""/>
        <dsp:cNvSpPr/>
      </dsp:nvSpPr>
      <dsp:spPr>
        <a:xfrm>
          <a:off x="2559743" y="2128732"/>
          <a:ext cx="491175" cy="574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559743" y="2243648"/>
        <a:ext cx="343823" cy="344750"/>
      </dsp:txXfrm>
    </dsp:sp>
    <dsp:sp modelId="{55F02330-1242-466B-B5AF-15D2C3B325B9}">
      <dsp:nvSpPr>
        <dsp:cNvPr id="0" name=""/>
        <dsp:cNvSpPr/>
      </dsp:nvSpPr>
      <dsp:spPr>
        <a:xfrm>
          <a:off x="3254802" y="971603"/>
          <a:ext cx="2316864" cy="28888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Студент выполняет практико-ориентированную курсовую или дипломную работу</a:t>
          </a:r>
          <a:endParaRPr lang="ru-RU" sz="2000" b="1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3322661" y="1039462"/>
        <a:ext cx="2181146" cy="2753122"/>
      </dsp:txXfrm>
    </dsp:sp>
    <dsp:sp modelId="{F281857E-F3D1-42D9-934B-DC271637B9A1}">
      <dsp:nvSpPr>
        <dsp:cNvPr id="0" name=""/>
        <dsp:cNvSpPr/>
      </dsp:nvSpPr>
      <dsp:spPr>
        <a:xfrm>
          <a:off x="5803353" y="2128732"/>
          <a:ext cx="491175" cy="574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803353" y="2243648"/>
        <a:ext cx="343823" cy="344750"/>
      </dsp:txXfrm>
    </dsp:sp>
    <dsp:sp modelId="{C2FE4934-D667-464E-B693-0114F4D36104}">
      <dsp:nvSpPr>
        <dsp:cNvPr id="0" name=""/>
        <dsp:cNvSpPr/>
      </dsp:nvSpPr>
      <dsp:spPr>
        <a:xfrm>
          <a:off x="6498412" y="971603"/>
          <a:ext cx="2316864" cy="28888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Два раза в году подводятся итоги конкурса</a:t>
          </a:r>
          <a:endParaRPr lang="ru-RU" sz="2400" b="1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6566271" y="1039462"/>
        <a:ext cx="2181146" cy="2753122"/>
      </dsp:txXfrm>
    </dsp:sp>
    <dsp:sp modelId="{FADAF1BC-50FA-40FE-B56B-42AB5D4855C4}">
      <dsp:nvSpPr>
        <dsp:cNvPr id="0" name=""/>
        <dsp:cNvSpPr/>
      </dsp:nvSpPr>
      <dsp:spPr>
        <a:xfrm>
          <a:off x="9046963" y="2128732"/>
          <a:ext cx="491175" cy="574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9046963" y="2243648"/>
        <a:ext cx="343823" cy="344750"/>
      </dsp:txXfrm>
    </dsp:sp>
    <dsp:sp modelId="{0FF89E34-FBFA-45BD-B175-EB909CD31BCE}">
      <dsp:nvSpPr>
        <dsp:cNvPr id="0" name=""/>
        <dsp:cNvSpPr/>
      </dsp:nvSpPr>
      <dsp:spPr>
        <a:xfrm>
          <a:off x="9742022" y="971603"/>
          <a:ext cx="2316864" cy="28888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Победитель получает </a:t>
          </a:r>
          <a:r>
            <a:rPr lang="ru-RU" sz="2200" b="1" kern="1200" dirty="0" err="1" smtClean="0">
              <a:solidFill>
                <a:srgbClr val="002060"/>
              </a:solidFill>
              <a:latin typeface="Arial Black" panose="020B0A04020102020204" pitchFamily="34" charset="0"/>
            </a:rPr>
            <a:t>приглаше-ние</a:t>
          </a:r>
          <a:r>
            <a:rPr lang="ru-RU" sz="2200" b="1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 на стажировку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9809881" y="1039462"/>
        <a:ext cx="2181146" cy="2753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A6EF6-5661-40B9-8B8E-EE409E5D2765}">
      <dsp:nvSpPr>
        <dsp:cNvPr id="0" name=""/>
        <dsp:cNvSpPr/>
      </dsp:nvSpPr>
      <dsp:spPr>
        <a:xfrm>
          <a:off x="0" y="395298"/>
          <a:ext cx="111208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77B10-0E13-4888-B9CE-38F60839057C}">
      <dsp:nvSpPr>
        <dsp:cNvPr id="0" name=""/>
        <dsp:cNvSpPr/>
      </dsp:nvSpPr>
      <dsp:spPr>
        <a:xfrm>
          <a:off x="439236" y="54271"/>
          <a:ext cx="10560526" cy="649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39" tIns="0" rIns="294239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РАСЧЕТ КРОВЕЛЬНОГО ПОКРЫТИЯ ЗДАНИЯ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("Росатом", АО «Атомэнергопроект», Москва)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70939" y="85974"/>
        <a:ext cx="10497120" cy="586034"/>
      </dsp:txXfrm>
    </dsp:sp>
    <dsp:sp modelId="{3D318AF9-E3BC-46B2-B83F-C51217C3A4F9}">
      <dsp:nvSpPr>
        <dsp:cNvPr id="0" name=""/>
        <dsp:cNvSpPr/>
      </dsp:nvSpPr>
      <dsp:spPr>
        <a:xfrm>
          <a:off x="0" y="1446115"/>
          <a:ext cx="111208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9DE1A-CC1C-4C1D-ADA5-F3F1A5EEEC73}">
      <dsp:nvSpPr>
        <dsp:cNvPr id="0" name=""/>
        <dsp:cNvSpPr/>
      </dsp:nvSpPr>
      <dsp:spPr>
        <a:xfrm>
          <a:off x="382769" y="1093489"/>
          <a:ext cx="10561756" cy="70233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39" tIns="0" rIns="294239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ОБОРУДОВАНИЕ НЕФТЕГАЗОВОГО КОМПЛЕКСА. КАБЕЛЬНОЕ ОБОРУДОВАНИЕ</a:t>
          </a:r>
        </a:p>
        <a:p>
          <a:pPr lvl="0" algn="l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(OOO "ВолмашПром", Тверская область)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7054" y="1127774"/>
        <a:ext cx="10493186" cy="633766"/>
      </dsp:txXfrm>
    </dsp:sp>
    <dsp:sp modelId="{7A4EC633-096A-456B-939D-AA73B45CC487}">
      <dsp:nvSpPr>
        <dsp:cNvPr id="0" name=""/>
        <dsp:cNvSpPr/>
      </dsp:nvSpPr>
      <dsp:spPr>
        <a:xfrm>
          <a:off x="0" y="2444035"/>
          <a:ext cx="111208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C03DE-875E-41A7-A715-E7432049F5F2}">
      <dsp:nvSpPr>
        <dsp:cNvPr id="0" name=""/>
        <dsp:cNvSpPr/>
      </dsp:nvSpPr>
      <dsp:spPr>
        <a:xfrm>
          <a:off x="385398" y="2127647"/>
          <a:ext cx="10540648" cy="649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39" tIns="0" rIns="294239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ИННОВАЦИОННЫЕ ТЕХНОЛОГИИ СПОРТИВНОЙ ТРЕНИРОВКИ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(МБУ СШ "Виктория", Свердловская область)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7101" y="2159350"/>
        <a:ext cx="10477242" cy="586034"/>
      </dsp:txXfrm>
    </dsp:sp>
    <dsp:sp modelId="{97D55AE6-CB51-44DC-9151-629623110D4C}">
      <dsp:nvSpPr>
        <dsp:cNvPr id="0" name=""/>
        <dsp:cNvSpPr/>
      </dsp:nvSpPr>
      <dsp:spPr>
        <a:xfrm>
          <a:off x="0" y="3441955"/>
          <a:ext cx="111208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75341-B6A2-4837-A25D-46870CB0792F}">
      <dsp:nvSpPr>
        <dsp:cNvPr id="0" name=""/>
        <dsp:cNvSpPr/>
      </dsp:nvSpPr>
      <dsp:spPr>
        <a:xfrm>
          <a:off x="378727" y="3093634"/>
          <a:ext cx="10559745" cy="649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39" tIns="0" rIns="2942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НАРОДНЫЕ ХУДОЖЕСТВЕННЫЕ ПРОМЫСЛЫ 2.0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(АНО НПО "Центр развития практики управления", Москва)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10430" y="3125337"/>
        <a:ext cx="10496339" cy="586034"/>
      </dsp:txXfrm>
    </dsp:sp>
    <dsp:sp modelId="{29D15801-3101-401C-89BA-F07E020EBE6A}">
      <dsp:nvSpPr>
        <dsp:cNvPr id="0" name=""/>
        <dsp:cNvSpPr/>
      </dsp:nvSpPr>
      <dsp:spPr>
        <a:xfrm>
          <a:off x="0" y="4439875"/>
          <a:ext cx="11120845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F1A43-940D-4C0B-AF48-F398D7C93CCD}">
      <dsp:nvSpPr>
        <dsp:cNvPr id="0" name=""/>
        <dsp:cNvSpPr/>
      </dsp:nvSpPr>
      <dsp:spPr>
        <a:xfrm>
          <a:off x="409867" y="4098490"/>
          <a:ext cx="10561925" cy="6494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239" tIns="0" rIns="29423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УЧЕТ ВРЕМЕНИ РАБОТЫ СОТРУДНИКОВ МАГАЗИНОВ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(Магнит, Краснодарский край) 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441570" y="4130193"/>
        <a:ext cx="10498519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AA116-4770-4157-AF76-118097FA10E4}">
      <dsp:nvSpPr>
        <dsp:cNvPr id="0" name=""/>
        <dsp:cNvSpPr/>
      </dsp:nvSpPr>
      <dsp:spPr>
        <a:xfrm>
          <a:off x="49" y="383463"/>
          <a:ext cx="4772104" cy="864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1 волна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49" y="383463"/>
        <a:ext cx="4772104" cy="864000"/>
      </dsp:txXfrm>
    </dsp:sp>
    <dsp:sp modelId="{48008CBE-C18D-4C41-B865-10107F3BC688}">
      <dsp:nvSpPr>
        <dsp:cNvPr id="0" name=""/>
        <dsp:cNvSpPr/>
      </dsp:nvSpPr>
      <dsp:spPr>
        <a:xfrm>
          <a:off x="49" y="1247463"/>
          <a:ext cx="4772104" cy="304695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rgbClr val="002060"/>
              </a:solidFill>
            </a:rPr>
            <a:t>Студент решает кейс (курсовую работу) с </a:t>
          </a:r>
          <a:r>
            <a:rPr lang="ru-RU" sz="3000" b="1" kern="1200" dirty="0" smtClean="0">
              <a:solidFill>
                <a:srgbClr val="C00000"/>
              </a:solidFill>
            </a:rPr>
            <a:t>01.09.2019 по 30.11.2019 </a:t>
          </a:r>
          <a:endParaRPr lang="ru-RU" sz="3000" b="1" kern="1200" dirty="0">
            <a:solidFill>
              <a:srgbClr val="C0000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rgbClr val="002060"/>
              </a:solidFill>
            </a:rPr>
            <a:t>Работодатель оценивает презентацию с </a:t>
          </a:r>
          <a:r>
            <a:rPr lang="ru-RU" sz="3000" b="1" kern="1200" dirty="0" smtClean="0">
              <a:solidFill>
                <a:srgbClr val="C00000"/>
              </a:solidFill>
            </a:rPr>
            <a:t>16.01.2020 по 01.02.2020</a:t>
          </a:r>
          <a:endParaRPr lang="ru-RU" sz="3000" b="1" kern="1200" dirty="0">
            <a:solidFill>
              <a:srgbClr val="C00000"/>
            </a:solidFill>
          </a:endParaRPr>
        </a:p>
      </dsp:txBody>
      <dsp:txXfrm>
        <a:off x="49" y="1247463"/>
        <a:ext cx="4772104" cy="3046950"/>
      </dsp:txXfrm>
    </dsp:sp>
    <dsp:sp modelId="{A79724B0-E97E-4942-A7B5-2C044EC3FA72}">
      <dsp:nvSpPr>
        <dsp:cNvPr id="0" name=""/>
        <dsp:cNvSpPr/>
      </dsp:nvSpPr>
      <dsp:spPr>
        <a:xfrm>
          <a:off x="5440249" y="383463"/>
          <a:ext cx="4772104" cy="8640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2 волна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5440249" y="383463"/>
        <a:ext cx="4772104" cy="864000"/>
      </dsp:txXfrm>
    </dsp:sp>
    <dsp:sp modelId="{8AAD995B-6DB9-4796-AB85-B2D7EFE1AA07}">
      <dsp:nvSpPr>
        <dsp:cNvPr id="0" name=""/>
        <dsp:cNvSpPr/>
      </dsp:nvSpPr>
      <dsp:spPr>
        <a:xfrm>
          <a:off x="5440249" y="1247463"/>
          <a:ext cx="4772104" cy="304695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rgbClr val="002060"/>
              </a:solidFill>
            </a:rPr>
            <a:t>Студент решает кейс (дипломную работу) с </a:t>
          </a:r>
          <a:r>
            <a:rPr lang="ru-RU" sz="3000" b="1" kern="1200" dirty="0" smtClean="0">
              <a:solidFill>
                <a:srgbClr val="C00000"/>
              </a:solidFill>
            </a:rPr>
            <a:t>01.09.2019 по 30.05.2020 </a:t>
          </a:r>
          <a:endParaRPr lang="ru-RU" sz="3000" b="1" kern="1200" dirty="0">
            <a:solidFill>
              <a:srgbClr val="C0000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rgbClr val="002060"/>
              </a:solidFill>
            </a:rPr>
            <a:t>Работодатель оценивает презентацию с </a:t>
          </a:r>
          <a:r>
            <a:rPr lang="ru-RU" sz="3000" b="1" kern="1200" dirty="0" smtClean="0">
              <a:solidFill>
                <a:srgbClr val="C00000"/>
              </a:solidFill>
            </a:rPr>
            <a:t>26.06.2020 по 10.07.2020</a:t>
          </a:r>
          <a:endParaRPr lang="ru-RU" sz="3000" b="1" kern="1200" dirty="0">
            <a:solidFill>
              <a:srgbClr val="C00000"/>
            </a:solidFill>
          </a:endParaRPr>
        </a:p>
      </dsp:txBody>
      <dsp:txXfrm>
        <a:off x="5440249" y="1247463"/>
        <a:ext cx="4772104" cy="3046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B720B-6E1F-4FCD-AC6A-A29871BEA742}">
      <dsp:nvSpPr>
        <dsp:cNvPr id="0" name=""/>
        <dsp:cNvSpPr/>
      </dsp:nvSpPr>
      <dsp:spPr>
        <a:xfrm>
          <a:off x="0" y="166687"/>
          <a:ext cx="3448049" cy="20688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1. </a:t>
          </a:r>
          <a:r>
            <a:rPr lang="ru-RU" sz="2800" b="1" kern="1200" dirty="0" err="1" smtClean="0">
              <a:solidFill>
                <a:srgbClr val="002060"/>
              </a:solidFill>
            </a:rPr>
            <a:t>Цифровизация</a:t>
          </a:r>
          <a:r>
            <a:rPr lang="ru-RU" sz="2800" b="1" kern="1200" dirty="0" smtClean="0">
              <a:solidFill>
                <a:srgbClr val="002060"/>
              </a:solidFill>
            </a:rPr>
            <a:t> и цифровая экономика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166687"/>
        <a:ext cx="3448049" cy="2068829"/>
      </dsp:txXfrm>
    </dsp:sp>
    <dsp:sp modelId="{60F24521-2EDE-461A-8A8D-57EC24B99DC3}">
      <dsp:nvSpPr>
        <dsp:cNvPr id="0" name=""/>
        <dsp:cNvSpPr/>
      </dsp:nvSpPr>
      <dsp:spPr>
        <a:xfrm>
          <a:off x="3792854" y="166687"/>
          <a:ext cx="3448049" cy="20688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2. Новые технологии и материалы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3792854" y="166687"/>
        <a:ext cx="3448049" cy="2068829"/>
      </dsp:txXfrm>
    </dsp:sp>
    <dsp:sp modelId="{7C2ABA39-03C0-4B75-89BB-F592E642327C}">
      <dsp:nvSpPr>
        <dsp:cNvPr id="0" name=""/>
        <dsp:cNvSpPr/>
      </dsp:nvSpPr>
      <dsp:spPr>
        <a:xfrm>
          <a:off x="7585709" y="166687"/>
          <a:ext cx="3448049" cy="20688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3. Маркетинговые исследования новых рынков товаров (работ, услуг)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7585709" y="166687"/>
        <a:ext cx="3448049" cy="2068829"/>
      </dsp:txXfrm>
    </dsp:sp>
    <dsp:sp modelId="{06F581C1-C34A-4E64-B1D9-A791F8B87C5A}">
      <dsp:nvSpPr>
        <dsp:cNvPr id="0" name=""/>
        <dsp:cNvSpPr/>
      </dsp:nvSpPr>
      <dsp:spPr>
        <a:xfrm>
          <a:off x="1896427" y="2580322"/>
          <a:ext cx="3448049" cy="20688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4. Экология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896427" y="2580322"/>
        <a:ext cx="3448049" cy="2068829"/>
      </dsp:txXfrm>
    </dsp:sp>
    <dsp:sp modelId="{F9734441-8FAA-4B6A-BCD8-48D40EFDEBBB}">
      <dsp:nvSpPr>
        <dsp:cNvPr id="0" name=""/>
        <dsp:cNvSpPr/>
      </dsp:nvSpPr>
      <dsp:spPr>
        <a:xfrm>
          <a:off x="5689281" y="2580322"/>
          <a:ext cx="3448049" cy="20688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5. Разработка программ профессионального образования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5689281" y="2580322"/>
        <a:ext cx="3448049" cy="2068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17F55-81F0-4773-901F-7D4DEF86F326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A4777-8859-49D7-94A0-25AB5B48D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8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7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3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5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4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8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0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4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1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6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4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17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76ADBC-185C-44BC-997A-E7C0065143A4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159B48-B743-4F72-AC6A-97B070E2E27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7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86;&#1092;&#1089;&#1090;&#1072;&#1078;&#1080;&#1088;&#1086;&#1074;&#1082;&#1080;.&#1088;&#1092;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76region@onf.ru" TargetMode="External"/><Relationship Id="rId4" Type="http://schemas.openxmlformats.org/officeDocument/2006/relationships/hyperlink" Target="mailto:profinternships@rsv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14" y="113212"/>
            <a:ext cx="10303095" cy="66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7680"/>
            <a:ext cx="7402287" cy="65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Критерии оценки работ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5" y="1724297"/>
            <a:ext cx="1053737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Соответствие студенческой работы заявленной тематике.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Инновационность и практическая ориентированность.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Реальный эффект от внедрения предложений.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Проработанность предложений.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Инвестиционная привлекательность предложений.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Перспектива внедрения полученных результатов.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629" y="222887"/>
            <a:ext cx="147536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8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" y="522514"/>
            <a:ext cx="8725989" cy="57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Топ-5 самых популярных направлений кейсов</a:t>
            </a:r>
            <a:endParaRPr lang="ru-RU" sz="2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462" y="122165"/>
            <a:ext cx="1475360" cy="1182727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69836365"/>
              </p:ext>
            </p:extLst>
          </p:nvPr>
        </p:nvGraphicFramePr>
        <p:xfrm>
          <a:off x="487680" y="1393371"/>
          <a:ext cx="11033759" cy="48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893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792480"/>
            <a:ext cx="7402287" cy="5747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593" y="462073"/>
            <a:ext cx="2258262" cy="1810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39" y="2481942"/>
            <a:ext cx="937042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Сайт: </a:t>
            </a:r>
            <a:r>
              <a:rPr lang="en-US" sz="3200" b="1" dirty="0" smtClean="0">
                <a:solidFill>
                  <a:srgbClr val="00B0F0"/>
                </a:solidFill>
                <a:hlinkClick r:id="rId3"/>
              </a:rPr>
              <a:t>https</a:t>
            </a:r>
            <a:r>
              <a:rPr lang="en-US" sz="3200" b="1" dirty="0">
                <a:solidFill>
                  <a:srgbClr val="00B0F0"/>
                </a:solidFill>
                <a:hlinkClick r:id="rId3"/>
              </a:rPr>
              <a:t>://</a:t>
            </a:r>
            <a:r>
              <a:rPr lang="ru-RU" sz="3200" b="1" dirty="0" err="1" smtClean="0">
                <a:solidFill>
                  <a:srgbClr val="00B0F0"/>
                </a:solidFill>
                <a:hlinkClick r:id="rId3"/>
              </a:rPr>
              <a:t>профстажировки.рф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</a:rPr>
              <a:t>Адрес электронной почты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hlinkClick r:id="rId4"/>
              </a:rPr>
              <a:t>profinternships@rsv.ru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Региональный исполком Общероссийского народного фронта в Ярославской области: </a:t>
            </a:r>
            <a:r>
              <a:rPr lang="ru-RU" sz="3200" b="1" dirty="0" err="1" smtClean="0">
                <a:solidFill>
                  <a:srgbClr val="002060"/>
                </a:solidFill>
              </a:rPr>
              <a:t>г.Ярославль</a:t>
            </a:r>
            <a:r>
              <a:rPr lang="ru-RU" sz="3200" b="1" dirty="0" smtClean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ул.Свободы</a:t>
            </a:r>
            <a:r>
              <a:rPr lang="ru-RU" sz="3200" b="1" dirty="0" smtClean="0">
                <a:solidFill>
                  <a:srgbClr val="002060"/>
                </a:solidFill>
              </a:rPr>
              <a:t>, д.87а, офис 105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002060"/>
                </a:solidFill>
              </a:rPr>
              <a:t>Конт.тел</a:t>
            </a:r>
            <a:r>
              <a:rPr lang="ru-RU" sz="3200" b="1" dirty="0" smtClean="0">
                <a:solidFill>
                  <a:srgbClr val="002060"/>
                </a:solidFill>
              </a:rPr>
              <a:t>.: (4852)30-93-72, </a:t>
            </a:r>
            <a:r>
              <a:rPr lang="en-US" sz="3200" b="1" dirty="0" smtClean="0">
                <a:solidFill>
                  <a:srgbClr val="002060"/>
                </a:solidFill>
              </a:rPr>
              <a:t>e-mail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hlinkClick r:id="rId5"/>
              </a:rPr>
              <a:t>76region@onf.ru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4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7680"/>
            <a:ext cx="7402287" cy="65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Участники видеоконференции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336" y="62000"/>
            <a:ext cx="1475360" cy="1182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892" y="1480457"/>
            <a:ext cx="110860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Абдрашитова Галина Владимировна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начальник отдела развития профессионального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образования департамента образования Ярославской области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Ямщиков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Игорь Алексеевич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руководитель Регионального исполкома Общероссийского народного фронта в Ярославской области</a:t>
            </a:r>
          </a:p>
          <a:p>
            <a:pPr>
              <a:spcBef>
                <a:spcPts val="1200"/>
              </a:spcBef>
            </a:pPr>
            <a:r>
              <a:rPr lang="ru-RU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Галлямова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Ланда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Евгеньевна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координатор по проектной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работе Регионального исполкома Общероссийского народного фронта в Ярославской области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Катков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Александр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Александрович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– руководитель 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Группы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массовых коммуникаций ООО «Силовые агрегаты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  <a:endParaRPr lang="ru-RU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7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7680"/>
            <a:ext cx="7402287" cy="65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Проект «</a:t>
            </a:r>
            <a:r>
              <a:rPr lang="ru-RU" sz="3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Профстажировки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2.0»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393889"/>
              </p:ext>
            </p:extLst>
          </p:nvPr>
        </p:nvGraphicFramePr>
        <p:xfrm>
          <a:off x="69668" y="1489166"/>
          <a:ext cx="8342812" cy="3814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71360" y="1489166"/>
            <a:ext cx="376210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Реализуется в формате Всероссийского конкурса студенческих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Основа проекта – метод «кейсов» (практико-ориентированных задач)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7336" y="62000"/>
            <a:ext cx="147536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0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7680"/>
            <a:ext cx="7402287" cy="65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Алгоритм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212" y="222887"/>
            <a:ext cx="1475360" cy="1182727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80669044"/>
              </p:ext>
            </p:extLst>
          </p:nvPr>
        </p:nvGraphicFramePr>
        <p:xfrm>
          <a:off x="0" y="1405614"/>
          <a:ext cx="12070080" cy="483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250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7680"/>
            <a:ext cx="7402287" cy="65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артнеры-работодатели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540"/>
            <a:ext cx="9010372" cy="4208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16217" y="1899589"/>
            <a:ext cx="27693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Более 1000 работодателей </a:t>
            </a:r>
            <a:r>
              <a:rPr lang="ru-RU" sz="3000" b="1" dirty="0" smtClean="0">
                <a:solidFill>
                  <a:srgbClr val="002060"/>
                </a:solidFill>
              </a:rPr>
              <a:t>разместили свои кейсы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3585 кейсов </a:t>
            </a:r>
            <a:r>
              <a:rPr lang="ru-RU" sz="3600" b="1" dirty="0" smtClean="0">
                <a:solidFill>
                  <a:srgbClr val="002060"/>
                </a:solidFill>
              </a:rPr>
              <a:t>на сайте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0880" y="155396"/>
            <a:ext cx="147536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7680"/>
            <a:ext cx="7402287" cy="65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с кейсами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423" y="1140823"/>
            <a:ext cx="113908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C00000"/>
                </a:solidFill>
              </a:rPr>
              <a:t>Кейс</a:t>
            </a:r>
            <a:r>
              <a:rPr lang="ru-RU" sz="2800" b="1" dirty="0" smtClean="0">
                <a:solidFill>
                  <a:srgbClr val="002060"/>
                </a:solidFill>
              </a:rPr>
              <a:t> – это практико-ориентированное </a:t>
            </a:r>
            <a:r>
              <a:rPr lang="ru-RU" sz="2800" b="1" dirty="0">
                <a:solidFill>
                  <a:srgbClr val="002060"/>
                </a:solidFill>
              </a:rPr>
              <a:t>задание работодателя на выполнение студенческой работы, направленное на поиск эффективного решения конкретной технологической (экономической, социальной) задачи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Студент </a:t>
            </a:r>
            <a:r>
              <a:rPr lang="ru-RU" sz="2800" b="1" dirty="0">
                <a:solidFill>
                  <a:srgbClr val="002060"/>
                </a:solidFill>
              </a:rPr>
              <a:t>может выбрать только </a:t>
            </a:r>
            <a:r>
              <a:rPr lang="ru-RU" sz="2800" b="1" dirty="0">
                <a:solidFill>
                  <a:srgbClr val="C00000"/>
                </a:solidFill>
              </a:rPr>
              <a:t>один </a:t>
            </a:r>
            <a:r>
              <a:rPr lang="ru-RU" sz="2800" b="1" dirty="0" smtClean="0">
                <a:solidFill>
                  <a:srgbClr val="C00000"/>
                </a:solidFill>
              </a:rPr>
              <a:t>кейс.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Студент может предложить партнеру решить часть кейса, поэтому </a:t>
            </a:r>
            <a:r>
              <a:rPr lang="ru-RU" sz="2800" b="1" dirty="0" smtClean="0">
                <a:solidFill>
                  <a:srgbClr val="C00000"/>
                </a:solidFill>
              </a:rPr>
              <a:t>тема работы может дословно не совпадать с наименованием кейса.</a:t>
            </a:r>
            <a:endParaRPr lang="ru-RU" sz="28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Студент </a:t>
            </a:r>
            <a:r>
              <a:rPr lang="ru-RU" sz="2800" b="1" dirty="0" smtClean="0">
                <a:solidFill>
                  <a:srgbClr val="002060"/>
                </a:solidFill>
              </a:rPr>
              <a:t>до </a:t>
            </a:r>
            <a:r>
              <a:rPr lang="ru-RU" sz="2800" b="1" dirty="0" smtClean="0">
                <a:solidFill>
                  <a:srgbClr val="C00000"/>
                </a:solidFill>
              </a:rPr>
              <a:t>30.11.2019г. </a:t>
            </a:r>
            <a:r>
              <a:rPr lang="ru-RU" sz="2800" b="1" dirty="0">
                <a:solidFill>
                  <a:srgbClr val="002060"/>
                </a:solidFill>
              </a:rPr>
              <a:t>должен направить партнеру заявку на решение кейса с указанием</a:t>
            </a:r>
            <a:r>
              <a:rPr lang="ru-RU" sz="2800" b="1" dirty="0" smtClean="0">
                <a:solidFill>
                  <a:srgbClr val="C00000"/>
                </a:solidFill>
              </a:rPr>
              <a:t> личных данных, темы и вида работы.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Партнер </a:t>
            </a:r>
            <a:r>
              <a:rPr lang="ru-RU" sz="2800" b="1" dirty="0" smtClean="0">
                <a:solidFill>
                  <a:srgbClr val="C00000"/>
                </a:solidFill>
              </a:rPr>
              <a:t>в течение двух недель </a:t>
            </a:r>
            <a:r>
              <a:rPr lang="ru-RU" sz="2800" b="1" dirty="0">
                <a:solidFill>
                  <a:srgbClr val="002060"/>
                </a:solidFill>
              </a:rPr>
              <a:t>должен согласовать заявку или отклонить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21" y="117009"/>
            <a:ext cx="147536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5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7680"/>
            <a:ext cx="7402287" cy="65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Примеры кейсов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674" y="74842"/>
            <a:ext cx="1475360" cy="1182727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3408875"/>
              </p:ext>
            </p:extLst>
          </p:nvPr>
        </p:nvGraphicFramePr>
        <p:xfrm>
          <a:off x="313509" y="1257569"/>
          <a:ext cx="11120845" cy="506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215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7680"/>
            <a:ext cx="7402287" cy="65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Кейс состоит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805" y="2281646"/>
            <a:ext cx="105460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1) презентация (5 страниц),</a:t>
            </a:r>
          </a:p>
          <a:p>
            <a:pPr>
              <a:spcBef>
                <a:spcPts val="1200"/>
              </a:spcBef>
            </a:pPr>
            <a:r>
              <a:rPr lang="ru-RU" sz="4400" b="1" dirty="0" smtClean="0">
                <a:solidFill>
                  <a:srgbClr val="002060"/>
                </a:solidFill>
              </a:rPr>
              <a:t>2) отзыв научного руководителя,</a:t>
            </a:r>
          </a:p>
          <a:p>
            <a:pPr>
              <a:spcBef>
                <a:spcPts val="1200"/>
              </a:spcBef>
            </a:pPr>
            <a:r>
              <a:rPr lang="ru-RU" sz="4400" b="1" dirty="0" smtClean="0">
                <a:solidFill>
                  <a:srgbClr val="002060"/>
                </a:solidFill>
              </a:rPr>
              <a:t>3) справка системы «Антиплагиат».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794" y="222887"/>
            <a:ext cx="147536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87680"/>
            <a:ext cx="7402287" cy="653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Конкурс – в 2 волны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794" y="222887"/>
            <a:ext cx="1475360" cy="1182727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0772463"/>
              </p:ext>
            </p:extLst>
          </p:nvPr>
        </p:nvGraphicFramePr>
        <p:xfrm>
          <a:off x="654518" y="1511166"/>
          <a:ext cx="10212404" cy="467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725295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496</TotalTime>
  <Words>450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44</cp:revision>
  <cp:lastPrinted>2019-10-18T09:21:08Z</cp:lastPrinted>
  <dcterms:created xsi:type="dcterms:W3CDTF">2019-10-16T07:57:36Z</dcterms:created>
  <dcterms:modified xsi:type="dcterms:W3CDTF">2019-10-18T13:07:57Z</dcterms:modified>
</cp:coreProperties>
</file>