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34B8-A9D5-40A3-B97A-280ABF237818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2ACA-CBB9-4352-830B-E9B035278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2ACA-CBB9-4352-830B-E9B03527870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73434-9ADC-4549-AECD-6D44E6E532E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5FFB33-92D8-4AD5-9B89-A228AECA10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childdevelop.ru/articles/upbring/340/" TargetMode="External"/><Relationship Id="rId2" Type="http://schemas.openxmlformats.org/officeDocument/2006/relationships/hyperlink" Target="https://infourok.ru/go.html?href=https://childdevelop.ru/articles/develop/3107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00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Памятка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>
                <a:solidFill>
                  <a:schemeClr val="bg1"/>
                </a:solidFill>
              </a:rPr>
              <a:t>Буллинг</a:t>
            </a:r>
            <a:r>
              <a:rPr lang="ru-RU" sz="4000" dirty="0" smtClean="0">
                <a:solidFill>
                  <a:schemeClr val="bg1"/>
                </a:solidFill>
              </a:rPr>
              <a:t>. Что нужно знать родителям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8643998" cy="178595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</a:rPr>
              <a:t>Ярославский торгово-экономический колледж</a:t>
            </a:r>
          </a:p>
          <a:p>
            <a:r>
              <a:rPr lang="ru-RU" sz="1800" dirty="0" smtClean="0"/>
              <a:t>                                                                                  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                                                                                    Выполнил: педагог-психолог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                                                                   Сапожникова О.И.</a:t>
            </a:r>
          </a:p>
          <a:p>
            <a:r>
              <a:rPr lang="ru-RU" dirty="0" smtClean="0"/>
              <a:t>Ярославль 2021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hello_html_m6be210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85723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57232"/>
            <a:ext cx="9144000" cy="6124754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помочь своему ребёнку, ставшему жертвой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!!!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режде всего, понять истинную причину происшедшего с ним;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Убедиться, что ваш ребёнок действительно стал жертвой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!!!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ообщить об этом классному руководителю и педагогу- психологу;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!!!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сли ребёнок был сильно напуган и потрясён случившимся, не отправлять его на следующий день в колледж;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!!!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 коем случае не игнорировать случившееся с ребёнком и не пускать всё на самотёк.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Успокоить и поддержать ребенка словами: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«Хорошо, что ты мне сказал. Ты правильно сделал»; «Я тебе верю»; «Ты в этом не виноват»; «Мне жаль, что с тобой это случилось».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отчаивайтесь, поддерживайте ребенка!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70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Родители могут сыграть важную роль в предотвращении проявлений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несколько советов об этом: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 детей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решать проблемы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конструктивно, без агрессивности, хвалите их, когда у них это получается!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Хвалите их, когда они хорошо себя ведут, это поможет им поднять самооценку. Детям нужна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уверенность в себе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чтобы они могли отстоять свою точку зрения!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Спросите у детей, как прошел их день в ОУ, внимательно выслушайте, что они говорят о своих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одногруппниках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проблемах!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Серьезно отнеситесь 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Большинство детей стесняются рассказывать, что их обижают. Возможно, у вас будет только один шанс на то, чтобы помочь ребенку</a:t>
            </a:r>
            <a:r>
              <a:rPr lang="ru-RU" sz="2400" b="1" dirty="0" smtClean="0">
                <a:solidFill>
                  <a:srgbClr val="1C1C1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Будьте внимательны к своему ребенку, стремитесь к доверительным отношениям с ним, поддерживайте его в трудных ситуациях, обращайтесь за помощью к педагогам, психологам и руководителям образовательной организации!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honoteka.org/uploads/posts/2021-05/1620635444_2-phonoteka_org-p-spasibo-za-vnimanie-goluboi-fon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64291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       </a:t>
            </a:r>
            <a:r>
              <a:rPr lang="ru-RU" sz="4400" dirty="0" err="1" smtClean="0"/>
              <a:t>Буллинг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857232"/>
            <a:ext cx="3465513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s://cf2.ppt-online.org/files2/slide/r/Ryt5Iuk2n6JH1wS8Wa3M4OQlLjDdNcA9Xie7pzVUTx/slide-92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357166"/>
            <a:ext cx="511175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27848ad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34289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64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800" b="1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1.Физический  буллинг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толчки, удары, нанесение иных телесных повреждений.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Психологический  буллинг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насилие, наносящее психологическую травму путём словесных оскорблений или угроз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этой форме можно отнести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вербальный буллинг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обзывания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распространение обидных слухов и т.д.);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обидные жесты или действия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плевки в жертву и т.п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запугивание</a:t>
            </a:r>
            <a:endParaRPr lang="ru-RU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изоляция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игнорируется частью учеников или всем классом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вымогательство</a:t>
            </a:r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i="1" dirty="0" smtClean="0"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повреждение и иные действия с имуществом 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5714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Кибербуллинг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857232"/>
            <a:ext cx="3500430" cy="5786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500042"/>
            <a:ext cx="5568950" cy="63579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Новая разновидность школьного </a:t>
            </a:r>
            <a:r>
              <a:rPr lang="ru-RU" sz="3200" dirty="0" smtClean="0"/>
              <a:t>буллинга</a:t>
            </a:r>
            <a:r>
              <a:rPr lang="ru-RU" sz="3200" dirty="0" smtClean="0"/>
              <a:t>-</a:t>
            </a:r>
            <a:r>
              <a:rPr lang="ru-RU" sz="3200" dirty="0" smtClean="0">
                <a:solidFill>
                  <a:srgbClr val="002060"/>
                </a:solidFill>
              </a:rPr>
              <a:t> </a:t>
            </a:r>
            <a:r>
              <a:rPr lang="ru-RU" sz="3200" b="1" i="1" dirty="0" smtClean="0">
                <a:solidFill>
                  <a:srgbClr val="002060"/>
                </a:solidFill>
              </a:rPr>
              <a:t>кибербуллинг</a:t>
            </a:r>
            <a:r>
              <a:rPr lang="ru-RU" sz="3200" dirty="0" smtClean="0"/>
              <a:t> – </a:t>
            </a:r>
            <a:r>
              <a:rPr lang="ru-RU" dirty="0" smtClean="0"/>
              <a:t>жертва получает оскорбления на свой электронный адрес, унижения с помощью мобильных телефонов или через другие электронные устройства (пересылка неоднозначных изображений и фотографий, обзывание, распространение слухов и др.).</a:t>
            </a:r>
          </a:p>
          <a:p>
            <a:pPr lvl="6">
              <a:buNone/>
            </a:pPr>
            <a:endParaRPr lang="ru-RU" sz="1500" b="1" dirty="0"/>
          </a:p>
        </p:txBody>
      </p:sp>
      <p:pic>
        <p:nvPicPr>
          <p:cNvPr id="5" name="Рисунок 4" descr="http://lycee8.ru/malova/bullin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357186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ситуации травли всегда есть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Зачинщики, </a:t>
            </a: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Жертва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конечно, </a:t>
            </a:r>
            <a:r>
              <a:rPr lang="ru-RU" sz="32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Преследователи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основная масса детей, которая под руководством зачинщиков осуществляет травлю.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Иногда в классе присутствуют и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нейтральные наблюдатели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  не отличаются от преследователей, так как своим молчанием они поощряют травлю, никак ей не препятствуя.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Бывает, что среди одноклассников находятся и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защитники жертвы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Иногда появление защитника способно в корне изменить ситуацию (особенно если защитников несколько или с их мнением в классе считаются)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42918"/>
            <a:ext cx="9358282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3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Зачинщики</a:t>
            </a:r>
            <a:endParaRPr kumimoji="0" lang="ru-RU" sz="36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Обычно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1-2 человека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классе становятся инициаторами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травли.       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же это за дети?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дети, уверенные в том «господствуя» и подчиняя, гораздо легче будет добиться своих целей;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умеющие сочувствовать своим жертвам;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Физически сильные подростки;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Легко возбудимые и очень импульсивные, с агрессивным поведением.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Желающими быть в центре внимания;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Мечтающие быть лидерами в классе;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428604"/>
          <a:ext cx="9144000" cy="6429396"/>
        </p:xfrm>
        <a:graphic>
          <a:graphicData uri="http://schemas.openxmlformats.org/presentationml/2006/ole">
            <p:oleObj spid="_x0000_s1026" name="Документ" r:id="rId3" imgW="5963125" imgH="460816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57166"/>
            <a:ext cx="3214718" cy="6500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8992" y="214290"/>
            <a:ext cx="5257808" cy="6286544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/>
              <a:t> </a:t>
            </a:r>
          </a:p>
          <a:p>
            <a:r>
              <a:rPr lang="ru-RU" sz="3000" b="1" dirty="0" smtClean="0"/>
              <a:t> Если ваш ребенок стал      жертвой </a:t>
            </a:r>
            <a:r>
              <a:rPr lang="ru-RU" sz="3000" b="1" dirty="0" err="1" smtClean="0"/>
              <a:t>буллинга</a:t>
            </a:r>
            <a:endParaRPr lang="ru-RU" sz="3000" b="1" dirty="0" smtClean="0"/>
          </a:p>
          <a:p>
            <a:endParaRPr lang="ru-RU" sz="3000" b="1" dirty="0" smtClean="0"/>
          </a:p>
          <a:p>
            <a:pPr>
              <a:buNone/>
            </a:pPr>
            <a:r>
              <a:rPr lang="ru-RU" dirty="0" smtClean="0"/>
              <a:t>   Большинство детей стесняются признаться в том, что над ними издеваются. Они могут никому об этом не рассказывать. Если ваш ребенок все-таки пришел к вам за помощью, отнеситесь к этому серьезно. </a:t>
            </a:r>
            <a:r>
              <a:rPr lang="ru-RU" b="1" dirty="0" smtClean="0">
                <a:solidFill>
                  <a:srgbClr val="C00000"/>
                </a:solidFill>
              </a:rPr>
              <a:t>Если ребенок впервые попросил о помощи, но к нему не отнеслись серьезно, второй раз он уже к вам не обратится.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ello_html_m134b1d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Как догадаться, что ребенок – жертва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сигналы, на которые следует обратить внимание.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имеет близких приятелей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утрам часто жалуется на головные боли </a:t>
            </a:r>
            <a:r>
              <a:rPr lang="ru-RU" sz="2400" b="1" dirty="0" smtClean="0">
                <a:solidFill>
                  <a:srgbClr val="1C1C1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придумывает какие-либо причины, чтобы не идти за занятия);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Задумчив, замкнут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его поведении просматриваются резкие перемены в настроении;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Злость, обиду, раздражение вымещает на родителях, родственниках, более слабых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(младшие братья и сестры, домашние животные).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Выпрашивает или тайно берет деньги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внятно не объясняя причину своего проступка 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Приходит домой с мелкими ссадинами, ушибами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вещи выглядят так, словно кто-то ими вытирал пол; книги, тетради, сумка находятся в аварийном состоянии.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422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Документ</vt:lpstr>
      <vt:lpstr>Памятка Буллинг. Что нужно знать родителям</vt:lpstr>
      <vt:lpstr>       Буллинг</vt:lpstr>
      <vt:lpstr>Слайд 3</vt:lpstr>
      <vt:lpstr>Кибербуллинг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57</cp:revision>
  <dcterms:created xsi:type="dcterms:W3CDTF">2021-11-24T07:27:50Z</dcterms:created>
  <dcterms:modified xsi:type="dcterms:W3CDTF">2021-11-25T06:11:40Z</dcterms:modified>
</cp:coreProperties>
</file>