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8C39D-45BC-4403-B5EA-EB70134BB92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0C80-F328-418B-8AA3-3D90D3AAEB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8C39D-45BC-4403-B5EA-EB70134BB92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0C80-F328-418B-8AA3-3D90D3AAE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8C39D-45BC-4403-B5EA-EB70134BB92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0C80-F328-418B-8AA3-3D90D3AAE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8C39D-45BC-4403-B5EA-EB70134BB92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0C80-F328-418B-8AA3-3D90D3AAE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8C39D-45BC-4403-B5EA-EB70134BB92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0C80-F328-418B-8AA3-3D90D3AAEB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8C39D-45BC-4403-B5EA-EB70134BB92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0C80-F328-418B-8AA3-3D90D3AAE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8C39D-45BC-4403-B5EA-EB70134BB92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0C80-F328-418B-8AA3-3D90D3AAEB3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8C39D-45BC-4403-B5EA-EB70134BB92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0C80-F328-418B-8AA3-3D90D3AAE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8C39D-45BC-4403-B5EA-EB70134BB92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0C80-F328-418B-8AA3-3D90D3AAE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8C39D-45BC-4403-B5EA-EB70134BB92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0C80-F328-418B-8AA3-3D90D3AAEB3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8C39D-45BC-4403-B5EA-EB70134BB92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0C80-F328-418B-8AA3-3D90D3AAE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408C39D-45BC-4403-B5EA-EB70134BB92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5C10C80-F328-418B-8AA3-3D90D3AAEB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СТУДЕНЧЕСКИЙ СОВЕТ </a:t>
            </a:r>
            <a:r>
              <a:rPr lang="ru-RU" sz="9000" dirty="0" smtClean="0"/>
              <a:t>ЯТЭК</a:t>
            </a:r>
            <a:endParaRPr lang="ru-RU" sz="9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157192"/>
            <a:ext cx="6858000" cy="9906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НАПРАВЛЕНИЯ РАБОТЫ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412475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32" y="4572000"/>
            <a:ext cx="5102732" cy="188133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Гражданско-патриотическое</a:t>
            </a:r>
            <a:br>
              <a:rPr lang="ru-RU" b="1" dirty="0" smtClean="0"/>
            </a:br>
            <a:endParaRPr lang="ru-RU" sz="2700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225" y="2149241"/>
            <a:ext cx="2939819" cy="22048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32" y="692696"/>
            <a:ext cx="2651787" cy="19888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2996952"/>
            <a:ext cx="3060147" cy="229511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7010" y="4354105"/>
            <a:ext cx="316388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084149" y="433408"/>
            <a:ext cx="6083309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i="1" dirty="0" smtClean="0">
                <a:solidFill>
                  <a:prstClr val="black"/>
                </a:solidFill>
                <a:ea typeface="+mj-ea"/>
                <a:cs typeface="+mj-cs"/>
              </a:rPr>
              <a:t>- </a:t>
            </a:r>
            <a:r>
              <a:rPr lang="ru-RU" sz="2000" b="1" dirty="0" smtClean="0">
                <a:solidFill>
                  <a:prstClr val="black"/>
                </a:solidFill>
                <a:ea typeface="+mj-ea"/>
                <a:cs typeface="+mj-cs"/>
              </a:rPr>
              <a:t>Деятельность </a:t>
            </a:r>
            <a:r>
              <a:rPr lang="ru-RU" sz="2000" b="1" dirty="0">
                <a:solidFill>
                  <a:prstClr val="black"/>
                </a:solidFill>
                <a:ea typeface="+mj-ea"/>
                <a:cs typeface="+mj-cs"/>
              </a:rPr>
              <a:t>музея колледжа;</a:t>
            </a:r>
            <a:br>
              <a:rPr lang="ru-RU" sz="2000" b="1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000" b="1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ea typeface="+mj-ea"/>
                <a:cs typeface="+mj-cs"/>
              </a:rPr>
              <a:t>- Программа </a:t>
            </a:r>
            <a:r>
              <a:rPr lang="ru-RU" sz="2000" b="1" dirty="0">
                <a:solidFill>
                  <a:prstClr val="black"/>
                </a:solidFill>
                <a:ea typeface="+mj-ea"/>
                <a:cs typeface="+mj-cs"/>
              </a:rPr>
              <a:t>«Моя Родина – Россия»</a:t>
            </a:r>
            <a:br>
              <a:rPr lang="ru-RU" sz="2000" b="1" dirty="0">
                <a:solidFill>
                  <a:prstClr val="black"/>
                </a:solidFill>
                <a:ea typeface="+mj-ea"/>
                <a:cs typeface="+mj-cs"/>
              </a:rPr>
            </a:b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125803" y="1257355"/>
            <a:ext cx="299509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b="1" dirty="0" smtClean="0"/>
              <a:t>Встречи с ветеранами;</a:t>
            </a:r>
          </a:p>
          <a:p>
            <a:pPr marL="285750" indent="-285750">
              <a:buFontTx/>
              <a:buChar char="-"/>
            </a:pPr>
            <a:r>
              <a:rPr lang="ru-RU" sz="2000" b="1" dirty="0" err="1" smtClean="0"/>
              <a:t>Квесты</a:t>
            </a:r>
            <a:r>
              <a:rPr lang="ru-RU" sz="2000" b="1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/>
              <a:t>Конференции;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/>
              <a:t>Исследовательская деятельность</a:t>
            </a:r>
          </a:p>
          <a:p>
            <a:pPr marL="285750" indent="-285750">
              <a:buFontTx/>
              <a:buChar char="-"/>
            </a:pP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331453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572000"/>
            <a:ext cx="7436296" cy="1600200"/>
          </a:xfrm>
        </p:spPr>
        <p:txBody>
          <a:bodyPr>
            <a:normAutofit/>
          </a:bodyPr>
          <a:lstStyle/>
          <a:p>
            <a:r>
              <a:rPr lang="ru-RU" dirty="0" smtClean="0"/>
              <a:t>Волонтёрское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548680"/>
            <a:ext cx="3465579" cy="2599184"/>
          </a:xfrm>
        </p:spPr>
      </p:pic>
      <p:sp>
        <p:nvSpPr>
          <p:cNvPr id="5" name="TextBox 4"/>
          <p:cNvSpPr txBox="1"/>
          <p:nvPr/>
        </p:nvSpPr>
        <p:spPr>
          <a:xfrm>
            <a:off x="5255568" y="476672"/>
            <a:ext cx="370891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b="1" dirty="0" smtClean="0"/>
              <a:t>Деятельность волонтёрского отряда «Даёшь ЗОЖ»;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/>
              <a:t>Благотворительная деятельность в детских домах и домах престарелых 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/>
              <a:t>Акция «Детская улыбка»;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/>
              <a:t>Акции  «Погаси сигарету, не гаси себя»</a:t>
            </a:r>
          </a:p>
          <a:p>
            <a:pPr marL="342900" indent="-342900">
              <a:buFontTx/>
              <a:buChar char="-"/>
            </a:pP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0280" y="2687971"/>
            <a:ext cx="2915816" cy="21868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9250" y="4149080"/>
            <a:ext cx="3324124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828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16205"/>
            <a:ext cx="6889304" cy="1600200"/>
          </a:xfrm>
        </p:spPr>
        <p:txBody>
          <a:bodyPr/>
          <a:lstStyle/>
          <a:p>
            <a:r>
              <a:rPr lang="ru-RU" dirty="0" smtClean="0"/>
              <a:t>Информационное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548680"/>
            <a:ext cx="3540224" cy="265516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339" t="4187" r="17620" b="37248"/>
          <a:stretch/>
        </p:blipFill>
        <p:spPr>
          <a:xfrm rot="3617184">
            <a:off x="4117720" y="1139919"/>
            <a:ext cx="4961429" cy="27727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27" r="3932"/>
          <a:stretch/>
        </p:blipFill>
        <p:spPr>
          <a:xfrm>
            <a:off x="5560429" y="1052736"/>
            <a:ext cx="3501256" cy="25112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469335">
            <a:off x="5276535" y="1516299"/>
            <a:ext cx="3142927" cy="23571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149365">
            <a:off x="4954740" y="2600364"/>
            <a:ext cx="3697795" cy="27733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298941" y="3328354"/>
            <a:ext cx="3114360" cy="23919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520" y="3539507"/>
            <a:ext cx="42484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b="1" dirty="0" smtClean="0"/>
              <a:t>Редакция газеты «Студенческая жизнь»;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/>
              <a:t>Группа «</a:t>
            </a:r>
            <a:r>
              <a:rPr lang="ru-RU" sz="2000" b="1" dirty="0" err="1" smtClean="0"/>
              <a:t>Вконтакте</a:t>
            </a:r>
            <a:r>
              <a:rPr lang="ru-RU" sz="2000" b="1" dirty="0" smtClean="0"/>
              <a:t>»;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/>
              <a:t>Сайт колледжа;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/>
              <a:t>Редакции стенгазет в группах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329357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Творческое</a:t>
            </a:r>
            <a:endParaRPr lang="ru-RU" dirty="0"/>
          </a:p>
        </p:txBody>
      </p:sp>
      <p:pic>
        <p:nvPicPr>
          <p:cNvPr id="4" name="Содержимое 3" descr="IMG_56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3251101" cy="2167400"/>
          </a:xfrm>
        </p:spPr>
      </p:pic>
      <p:pic>
        <p:nvPicPr>
          <p:cNvPr id="6" name="Рисунок 5" descr="gx4DP9Zwvg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1196752"/>
            <a:ext cx="2088232" cy="27843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12160" y="1196752"/>
            <a:ext cx="26642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000" b="1" dirty="0" smtClean="0"/>
              <a:t>Студия </a:t>
            </a:r>
            <a:r>
              <a:rPr lang="ru-RU" sz="2000" b="1" dirty="0" err="1" smtClean="0"/>
              <a:t>художетвенного</a:t>
            </a:r>
            <a:r>
              <a:rPr lang="ru-RU" sz="2000" b="1" dirty="0" smtClean="0"/>
              <a:t> творчества «Глобус»;</a:t>
            </a:r>
          </a:p>
          <a:p>
            <a:pPr>
              <a:buFontTx/>
              <a:buChar char="-"/>
            </a:pPr>
            <a:endParaRPr lang="ru-RU" sz="2000" b="1" dirty="0" smtClean="0"/>
          </a:p>
          <a:p>
            <a:pPr>
              <a:buFontTx/>
              <a:buChar char="-"/>
            </a:pPr>
            <a:r>
              <a:rPr lang="ru-RU" sz="2000" b="1" dirty="0" smtClean="0"/>
              <a:t>Поэтический клуб «Откровение»;</a:t>
            </a:r>
          </a:p>
          <a:p>
            <a:pPr>
              <a:buFontTx/>
              <a:buChar char="-"/>
            </a:pP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03848" y="4221088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- Объединение прикладного творчества «Рукодельница»</a:t>
            </a:r>
            <a:endParaRPr lang="ru-RU" b="1" dirty="0"/>
          </a:p>
        </p:txBody>
      </p:sp>
      <p:pic>
        <p:nvPicPr>
          <p:cNvPr id="11" name="Рисунок 10" descr="УХ, ЗДОРОВО!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3861049"/>
            <a:ext cx="3312368" cy="2208246"/>
          </a:xfrm>
          <a:prstGeom prst="rect">
            <a:avLst/>
          </a:prstGeom>
        </p:spPr>
      </p:pic>
      <p:pic>
        <p:nvPicPr>
          <p:cNvPr id="1026" name="Picture 2" descr="C:\Users\Ruf\Desktop\img_5399_w300_h2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140968"/>
            <a:ext cx="28575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9012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Спортивное</a:t>
            </a:r>
            <a:endParaRPr lang="ru-RU" dirty="0"/>
          </a:p>
        </p:txBody>
      </p:sp>
      <p:pic>
        <p:nvPicPr>
          <p:cNvPr id="4" name="Содержимое 3" descr="IMG_31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28184" y="548680"/>
            <a:ext cx="2771800" cy="2078850"/>
          </a:xfrm>
        </p:spPr>
      </p:pic>
      <p:pic>
        <p:nvPicPr>
          <p:cNvPr id="2050" name="Picture 2" descr="C:\Users\Ruf\Desktop\загрузки\для буклета\12 фото\IMG_7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060848"/>
            <a:ext cx="2952328" cy="1968218"/>
          </a:xfrm>
          <a:prstGeom prst="rect">
            <a:avLst/>
          </a:prstGeom>
          <a:noFill/>
        </p:spPr>
      </p:pic>
      <p:pic>
        <p:nvPicPr>
          <p:cNvPr id="6" name="Рисунок 5" descr="img_5957_w400_h2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4053669"/>
            <a:ext cx="3089920" cy="2062522"/>
          </a:xfrm>
          <a:prstGeom prst="rect">
            <a:avLst/>
          </a:prstGeom>
        </p:spPr>
      </p:pic>
      <p:pic>
        <p:nvPicPr>
          <p:cNvPr id="7" name="Рисунок 6" descr="img_5961_w400_h2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035" y="548680"/>
            <a:ext cx="3023797" cy="20183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068960"/>
            <a:ext cx="25922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000" b="1" dirty="0" smtClean="0"/>
              <a:t>Секции: волейбола, баскетбола, фитнеса;</a:t>
            </a:r>
          </a:p>
          <a:p>
            <a:pPr>
              <a:buFontTx/>
              <a:buChar char="-"/>
            </a:pPr>
            <a:r>
              <a:rPr lang="ru-RU" sz="2000" b="1" dirty="0" smtClean="0"/>
              <a:t>Соревнования;</a:t>
            </a:r>
          </a:p>
          <a:p>
            <a:pPr>
              <a:buFontTx/>
              <a:buChar char="-"/>
            </a:pPr>
            <a:r>
              <a:rPr lang="ru-RU" sz="2000" b="1" dirty="0" smtClean="0"/>
              <a:t>Турниры;</a:t>
            </a:r>
          </a:p>
          <a:p>
            <a:pPr>
              <a:buFontTx/>
              <a:buChar char="-"/>
            </a:pPr>
            <a:r>
              <a:rPr lang="ru-RU" sz="2000" b="1" dirty="0" smtClean="0"/>
              <a:t>Спортивные праздники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175</TotalTime>
  <Words>102</Words>
  <Application>Microsoft Office PowerPoint</Application>
  <PresentationFormat>Экран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NewsPrint</vt:lpstr>
      <vt:lpstr>СТУДЕНЧЕСКИЙ СОВЕТ ЯТЭК</vt:lpstr>
      <vt:lpstr> Гражданско-патриотическое </vt:lpstr>
      <vt:lpstr>Волонтёрское</vt:lpstr>
      <vt:lpstr>Информационное</vt:lpstr>
      <vt:lpstr>Творческое</vt:lpstr>
      <vt:lpstr>Спортивное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СТУДЕНЧЕСКИЙ СОВЕТ ЯТЭК</dc:title>
  <dc:creator>ж</dc:creator>
  <cp:lastModifiedBy>Ruf</cp:lastModifiedBy>
  <cp:revision>20</cp:revision>
  <dcterms:created xsi:type="dcterms:W3CDTF">2017-04-24T12:39:46Z</dcterms:created>
  <dcterms:modified xsi:type="dcterms:W3CDTF">2017-04-24T18:02:19Z</dcterms:modified>
</cp:coreProperties>
</file>