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72" r:id="rId12"/>
    <p:sldId id="267" r:id="rId13"/>
    <p:sldId id="266" r:id="rId14"/>
    <p:sldId id="273" r:id="rId15"/>
    <p:sldId id="270" r:id="rId16"/>
    <p:sldId id="269" r:id="rId17"/>
    <p:sldId id="265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59" autoAdjust="0"/>
  </p:normalViewPr>
  <p:slideViewPr>
    <p:cSldViewPr>
      <p:cViewPr varScale="1">
        <p:scale>
          <a:sx n="67" d="100"/>
          <a:sy n="67" d="100"/>
        </p:scale>
        <p:origin x="-773" y="-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1451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721BC-6ABF-406A-AA41-7C1517E29CF3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E486C7-6B39-49F8-A417-3ADF22A9A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772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486C7-6B39-49F8-A417-3ADF22A9AA9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688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75A0-9343-45E3-91A3-E4A7F39A6405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34CA-B2A1-487D-BC04-099E22365D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75A0-9343-45E3-91A3-E4A7F39A6405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34CA-B2A1-487D-BC04-099E22365D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75A0-9343-45E3-91A3-E4A7F39A6405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34CA-B2A1-487D-BC04-099E22365D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75A0-9343-45E3-91A3-E4A7F39A6405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34CA-B2A1-487D-BC04-099E22365D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75A0-9343-45E3-91A3-E4A7F39A6405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34CA-B2A1-487D-BC04-099E22365D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75A0-9343-45E3-91A3-E4A7F39A6405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34CA-B2A1-487D-BC04-099E22365D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75A0-9343-45E3-91A3-E4A7F39A6405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34CA-B2A1-487D-BC04-099E22365D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75A0-9343-45E3-91A3-E4A7F39A6405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34CA-B2A1-487D-BC04-099E22365D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75A0-9343-45E3-91A3-E4A7F39A6405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34CA-B2A1-487D-BC04-099E22365D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75A0-9343-45E3-91A3-E4A7F39A6405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F34CA-B2A1-487D-BC04-099E22365D8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 advClick="0" advTm="1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075A0-9343-45E3-91A3-E4A7F39A6405}" type="datetimeFigureOut">
              <a:rPr lang="ru-RU" smtClean="0"/>
              <a:t>17.03.2016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B7F34CA-B2A1-487D-BC04-099E22365D8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B7F34CA-B2A1-487D-BC04-099E22365D8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02075A0-9343-45E3-91A3-E4A7F39A6405}" type="datetimeFigureOut">
              <a:rPr lang="ru-RU" smtClean="0"/>
              <a:t>17.03.2016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0">
    <p:wipe/>
  </p:transition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hereandnow.ru/activities/news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8208912" cy="3528392"/>
          </a:xfrm>
        </p:spPr>
        <p:txBody>
          <a:bodyPr/>
          <a:lstStyle/>
          <a:p>
            <a:pPr algn="ctr"/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b="1" dirty="0" smtClean="0"/>
              <a:t>Ярославский</a:t>
            </a:r>
            <a:br>
              <a:rPr lang="ru-RU" sz="6000" b="1" dirty="0" smtClean="0"/>
            </a:br>
            <a:r>
              <a:rPr lang="ru-RU" sz="6000" b="1" dirty="0" smtClean="0"/>
              <a:t> </a:t>
            </a:r>
            <a:r>
              <a:rPr lang="ru-RU" sz="5400" b="1" dirty="0" smtClean="0"/>
              <a:t>торгово-экономический</a:t>
            </a:r>
            <a:r>
              <a:rPr lang="ru-RU" sz="4800" b="1" dirty="0" smtClean="0"/>
              <a:t> </a:t>
            </a:r>
            <a:r>
              <a:rPr lang="ru-RU" sz="6000" b="1" dirty="0" smtClean="0"/>
              <a:t>колледж 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5400" i="1" dirty="0" smtClean="0"/>
              <a:t>представляет</a:t>
            </a:r>
            <a:endParaRPr lang="ru-RU" sz="54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861048"/>
            <a:ext cx="7056784" cy="2088232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«Открытое сердце»</a:t>
            </a:r>
            <a:endParaRPr lang="ru-RU" sz="4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800" dirty="0">
                <a:solidFill>
                  <a:schemeClr val="accent2"/>
                </a:solidFill>
              </a:rPr>
              <a:t>с</a:t>
            </a:r>
            <a:r>
              <a:rPr lang="ru-RU" sz="4800" dirty="0" smtClean="0">
                <a:solidFill>
                  <a:schemeClr val="accent2"/>
                </a:solidFill>
              </a:rPr>
              <a:t>оциальная инициатива</a:t>
            </a:r>
            <a:endParaRPr lang="ru-RU" sz="6000" dirty="0">
              <a:solidFill>
                <a:schemeClr val="accent2"/>
              </a:solidFill>
            </a:endParaRPr>
          </a:p>
        </p:txBody>
      </p:sp>
      <p:pic>
        <p:nvPicPr>
          <p:cNvPr id="5" name="Aleksej_Rybnikov_melodiya_iz_kf_Tot_samyj_Myunhgauzen_(vmusic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3888" y="23488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2148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74281" cy="1143000"/>
          </a:xfrm>
        </p:spPr>
        <p:txBody>
          <a:bodyPr/>
          <a:lstStyle/>
          <a:p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927236"/>
            <a:ext cx="4860032" cy="4896544"/>
          </a:xfrm>
        </p:spPr>
        <p:txBody>
          <a:bodyPr>
            <a:normAutofit fontScale="92500" lnSpcReduction="20000"/>
          </a:bodyPr>
          <a:lstStyle/>
          <a:p>
            <a:r>
              <a:rPr lang="ru-RU" sz="2400" spc="-100" dirty="0" smtClean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В </a:t>
            </a:r>
            <a:r>
              <a:rPr lang="ru-RU" sz="2400" spc="-100" dirty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поселке Октябрь, где был наш детский дом, я проводил «Вечер встречи выпускников и сотрудников нашего дома» </a:t>
            </a:r>
            <a:r>
              <a:rPr lang="ru-RU" sz="2400" spc="-100" dirty="0" smtClean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и здесь мне </a:t>
            </a:r>
            <a:r>
              <a:rPr lang="ru-RU" sz="2400" spc="-100" dirty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предложили провести концертную </a:t>
            </a:r>
            <a:r>
              <a:rPr lang="ru-RU" sz="2400" spc="-100" dirty="0" smtClean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программу в интернате </a:t>
            </a:r>
            <a:r>
              <a:rPr lang="ru-RU" sz="2400" spc="-100" dirty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для пожилых </a:t>
            </a:r>
            <a:r>
              <a:rPr lang="ru-RU" sz="2400" spc="-100" dirty="0" smtClean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людей, </a:t>
            </a:r>
            <a:r>
              <a:rPr lang="ru-RU" sz="2400" spc="-100" dirty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я сразу же </a:t>
            </a:r>
            <a:r>
              <a:rPr lang="ru-RU" sz="2400" spc="-100" dirty="0" smtClean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согласился.</a:t>
            </a:r>
          </a:p>
          <a:p>
            <a:pPr marL="114300" indent="0">
              <a:buNone/>
            </a:pPr>
            <a:endParaRPr lang="ru-RU" sz="2400" spc="-100" dirty="0" smtClean="0">
              <a:solidFill>
                <a:srgbClr val="242852"/>
              </a:solidFill>
              <a:latin typeface="Cambria"/>
              <a:ea typeface="+mj-ea"/>
              <a:cs typeface="+mj-cs"/>
            </a:endParaRPr>
          </a:p>
          <a:p>
            <a:r>
              <a:rPr lang="ru-RU" sz="2400" spc="-100" dirty="0" smtClean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 </a:t>
            </a:r>
            <a:r>
              <a:rPr lang="ru-RU" sz="2400" spc="-100" dirty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19 сентября 2015 года я посетил интернат с концертом и приготовил торт, после концерта </a:t>
            </a:r>
            <a:r>
              <a:rPr lang="ru-RU" sz="2400" spc="-100" dirty="0" smtClean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 </a:t>
            </a:r>
            <a:r>
              <a:rPr lang="ru-RU" sz="2400" spc="-100" dirty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вместе с </a:t>
            </a:r>
            <a:r>
              <a:rPr lang="ru-RU" sz="2400" spc="-100" dirty="0" smtClean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бабушками, дедушками </a:t>
            </a:r>
            <a:r>
              <a:rPr lang="ru-RU" sz="2400" spc="-100" dirty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и сотрудниками дома пили </a:t>
            </a:r>
            <a:r>
              <a:rPr lang="ru-RU" sz="2400" spc="-100" dirty="0" smtClean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>чай.</a:t>
            </a:r>
            <a:r>
              <a:rPr lang="ru-RU" sz="2400" spc="-100" dirty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/>
            </a:r>
            <a:br>
              <a:rPr lang="ru-RU" sz="2400" spc="-100" dirty="0">
                <a:solidFill>
                  <a:srgbClr val="242852"/>
                </a:solidFill>
                <a:latin typeface="Cambria"/>
                <a:ea typeface="+mj-ea"/>
                <a:cs typeface="+mj-cs"/>
              </a:rPr>
            </a:br>
            <a:r>
              <a:rPr lang="ru-RU" sz="2400" spc="-100" dirty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/>
            </a:r>
            <a:br>
              <a:rPr lang="ru-RU" sz="2400" spc="-100" dirty="0">
                <a:solidFill>
                  <a:srgbClr val="242852"/>
                </a:solidFill>
                <a:latin typeface="Cambria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82" y="4183341"/>
            <a:ext cx="3352800" cy="2517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81" y="2407181"/>
            <a:ext cx="3352801" cy="241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34160"/>
            <a:ext cx="5031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Благотворительные концерты в доме-интернате для пожилых людей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482" y="5620"/>
            <a:ext cx="335280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563028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4643" y="188640"/>
            <a:ext cx="7620000" cy="1143000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2800" b="1" spc="0" dirty="0" smtClean="0">
                <a:solidFill>
                  <a:srgbClr val="242852">
                    <a:lumMod val="75000"/>
                  </a:srgbClr>
                </a:solidFill>
                <a:ea typeface="+mn-ea"/>
                <a:cs typeface="+mn-cs"/>
              </a:rPr>
              <a:t/>
            </a:r>
            <a:br>
              <a:rPr lang="ru-RU" sz="2800" b="1" spc="0" dirty="0" smtClean="0">
                <a:solidFill>
                  <a:srgbClr val="242852">
                    <a:lumMod val="75000"/>
                  </a:srgbClr>
                </a:solidFill>
                <a:ea typeface="+mn-ea"/>
                <a:cs typeface="+mn-cs"/>
              </a:rPr>
            </a:br>
            <a:r>
              <a:rPr lang="ru-RU" sz="2800" b="1" spc="0" dirty="0" smtClean="0">
                <a:solidFill>
                  <a:srgbClr val="242852">
                    <a:lumMod val="75000"/>
                  </a:srgbClr>
                </a:solidFill>
                <a:ea typeface="+mn-ea"/>
                <a:cs typeface="+mn-cs"/>
              </a:rPr>
              <a:t>Благотворительные </a:t>
            </a:r>
            <a:r>
              <a:rPr lang="ru-RU" sz="2800" b="1" spc="0" dirty="0">
                <a:solidFill>
                  <a:srgbClr val="242852">
                    <a:lumMod val="75000"/>
                  </a:srgbClr>
                </a:solidFill>
                <a:ea typeface="+mn-ea"/>
                <a:cs typeface="+mn-cs"/>
              </a:rPr>
              <a:t>концерты в доме-интернате для пожилых людей</a:t>
            </a:r>
            <a:br>
              <a:rPr lang="ru-RU" sz="2800" b="1" spc="0" dirty="0">
                <a:solidFill>
                  <a:srgbClr val="242852">
                    <a:lumMod val="75000"/>
                  </a:srgbClr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7" y="1340768"/>
            <a:ext cx="3712412" cy="208823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97"/>
          <a:stretch/>
        </p:blipFill>
        <p:spPr>
          <a:xfrm>
            <a:off x="4825324" y="1340768"/>
            <a:ext cx="3109319" cy="2376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01211"/>
            <a:ext cx="4149879" cy="23343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68" y="4217800"/>
            <a:ext cx="3904001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5996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787208" cy="1844824"/>
          </a:xfrm>
        </p:spPr>
        <p:txBody>
          <a:bodyPr/>
          <a:lstStyle/>
          <a:p>
            <a:pPr algn="ctr"/>
            <a:r>
              <a:rPr lang="ru-RU" sz="2800" b="1" dirty="0" smtClean="0"/>
              <a:t>Благотворительные концерты в центре социальной поддержки пожилых людей и инвалидов </a:t>
            </a:r>
            <a:r>
              <a:rPr lang="ru-RU" sz="2800" b="1" dirty="0" err="1" smtClean="0"/>
              <a:t>Красноперекопского</a:t>
            </a:r>
            <a:r>
              <a:rPr lang="ru-RU" sz="2800" b="1" dirty="0" smtClean="0"/>
              <a:t> района</a:t>
            </a:r>
            <a:br>
              <a:rPr lang="ru-RU" sz="2800" b="1" dirty="0" smtClean="0"/>
            </a:br>
            <a:r>
              <a:rPr lang="ru-RU" sz="2800" b="1" dirty="0" smtClean="0"/>
              <a:t> г. Ярославля</a:t>
            </a:r>
            <a:endParaRPr lang="ru-RU" sz="2800" b="1" dirty="0"/>
          </a:p>
        </p:txBody>
      </p:sp>
      <p:pic>
        <p:nvPicPr>
          <p:cNvPr id="8194" name="Picture 2" descr="C:\Users\ж\Desktop\фото 2015\декабрь2015\соц.центр\IMG_18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ж\Desktop\фото 2015\декабрь2015\соц.центр\IMG_18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84144"/>
            <a:ext cx="3140188" cy="23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ж\Desktop\фото 2015\декабрь2015\соц.центр\IMG_18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72816"/>
            <a:ext cx="2963168" cy="222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ж\Desktop\фото 2015\декабрь2015\соц.центр\IMG_18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52" y="4384144"/>
            <a:ext cx="3099812" cy="232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ж\Desktop\фото 2015\декабрь2015\соц.центр\IMG_181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3" r="17339" b="14841"/>
          <a:stretch/>
        </p:blipFill>
        <p:spPr bwMode="auto">
          <a:xfrm>
            <a:off x="3386070" y="1845747"/>
            <a:ext cx="1902542" cy="20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ж\Desktop\фото 2015\декабрь2015\соц.центр\IMG_183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23" y="4384143"/>
            <a:ext cx="3099812" cy="232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87539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4674"/>
            <a:ext cx="8064896" cy="1143000"/>
          </a:xfrm>
        </p:spPr>
        <p:txBody>
          <a:bodyPr/>
          <a:lstStyle/>
          <a:p>
            <a:pPr algn="ctr"/>
            <a:r>
              <a:rPr lang="ru-RU" sz="4000" b="1" dirty="0"/>
              <a:t>М</a:t>
            </a:r>
            <a:r>
              <a:rPr lang="ru-RU" sz="4000" b="1" dirty="0" smtClean="0"/>
              <a:t>астер-классы </a:t>
            </a:r>
            <a:r>
              <a:rPr lang="ru-RU" sz="4000" b="1" dirty="0"/>
              <a:t>в Октябрьской </a:t>
            </a:r>
            <a:r>
              <a:rPr lang="ru-RU" sz="4000" b="1" dirty="0" smtClean="0"/>
              <a:t>школе </a:t>
            </a:r>
            <a:r>
              <a:rPr lang="ru-RU" sz="4000" b="1" dirty="0" err="1" smtClean="0"/>
              <a:t>Некоузского</a:t>
            </a:r>
            <a:r>
              <a:rPr lang="ru-RU" sz="4000" b="1" dirty="0" smtClean="0"/>
              <a:t> района</a:t>
            </a:r>
            <a:endParaRPr lang="ru-RU" sz="4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0" r="4718"/>
          <a:stretch/>
        </p:blipFill>
        <p:spPr>
          <a:xfrm>
            <a:off x="4748981" y="1268760"/>
            <a:ext cx="3303638" cy="2180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58258"/>
            <a:ext cx="3439503" cy="19320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12" y="2780928"/>
            <a:ext cx="3596819" cy="294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6278"/>
            <a:ext cx="2542420" cy="201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5681"/>
            <a:ext cx="3024336" cy="205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14770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940"/>
            <a:ext cx="7620000" cy="1143000"/>
          </a:xfrm>
        </p:spPr>
        <p:txBody>
          <a:bodyPr/>
          <a:lstStyle/>
          <a:p>
            <a:pPr algn="ctr"/>
            <a:r>
              <a:rPr lang="ru-RU" sz="4000" b="1" dirty="0" smtClean="0"/>
              <a:t>Мастер-классы в студенческом общежитии ЯТЭК</a:t>
            </a:r>
            <a:endParaRPr lang="ru-RU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665" y="1304210"/>
            <a:ext cx="3579050" cy="268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04210"/>
            <a:ext cx="3894255" cy="2596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2" y="4060130"/>
            <a:ext cx="4104456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32138"/>
            <a:ext cx="388843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6236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Помощь Октябрьскому дому культуры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00808"/>
            <a:ext cx="32403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/>
                <a:ea typeface="Droid Sans Fallback"/>
                <a:cs typeface="FreeSans"/>
              </a:rPr>
              <a:t>Октябрьскому Дому культуры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effectLst/>
                <a:ea typeface="Droid Sans Fallback"/>
                <a:cs typeface="FreeSans"/>
              </a:rPr>
              <a:t>Некоузского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/>
                <a:ea typeface="Droid Sans Fallback"/>
                <a:cs typeface="FreeSans"/>
              </a:rPr>
              <a:t> района помогаю в организации и проведении праздников.</a:t>
            </a:r>
          </a:p>
          <a:p>
            <a:pPr>
              <a:spcAft>
                <a:spcPts val="0"/>
              </a:spcAft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effectLst/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effectLst/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endParaRPr lang="ru-RU" sz="2000" b="1" dirty="0">
              <a:solidFill>
                <a:schemeClr val="tx2">
                  <a:lumMod val="75000"/>
                </a:schemeClr>
              </a:solidFill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effectLst/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endParaRPr lang="ru-RU" sz="2000" b="1" dirty="0">
              <a:solidFill>
                <a:schemeClr val="tx2">
                  <a:lumMod val="75000"/>
                </a:schemeClr>
              </a:solidFill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  <a:effectLst/>
              <a:ea typeface="Droid Sans Fallback"/>
              <a:cs typeface="FreeSans"/>
            </a:endParaRP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/>
                <a:ea typeface="Droid Sans Fallback"/>
                <a:cs typeface="FreeSans"/>
              </a:rPr>
              <a:t>Не забываю про ребят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/>
                <a:ea typeface="Droid Sans Fallback"/>
                <a:cs typeface="FreeSans"/>
              </a:rPr>
              <a:t> из моего детского дома,</a:t>
            </a:r>
          </a:p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/>
                <a:ea typeface="Droid Sans Fallback"/>
                <a:cs typeface="FreeSans"/>
              </a:rPr>
              <a:t> хожу с ними  в кино, на аттракционы</a:t>
            </a:r>
            <a:r>
              <a:rPr lang="ru-RU" sz="2000" dirty="0" smtClean="0">
                <a:effectLst/>
                <a:ea typeface="Droid Sans Fallback"/>
                <a:cs typeface="FreeSans"/>
              </a:rPr>
              <a:t>.</a:t>
            </a:r>
            <a:endParaRPr lang="ru-RU" sz="2000" dirty="0">
              <a:effectLst/>
              <a:ea typeface="Droid Sans Fallback"/>
              <a:cs typeface="Free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94" y="1532515"/>
            <a:ext cx="4068348" cy="2712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077072"/>
            <a:ext cx="3922915" cy="26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6343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Благодарности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52257"/>
            <a:ext cx="3361654" cy="4615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26667"/>
            <a:ext cx="3361654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04007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280920" cy="1143000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sz="2400" dirty="0" smtClean="0">
                <a:solidFill>
                  <a:srgbClr val="242852"/>
                </a:solidFill>
              </a:rPr>
              <a:t/>
            </a:r>
            <a:br>
              <a:rPr lang="ru-RU" sz="2400" dirty="0" smtClean="0">
                <a:solidFill>
                  <a:srgbClr val="242852"/>
                </a:solidFill>
              </a:rPr>
            </a:br>
            <a:r>
              <a:rPr lang="ru-RU" sz="2400" dirty="0" smtClean="0">
                <a:ea typeface="Droid Sans Fallback"/>
                <a:cs typeface="FreeSans"/>
              </a:rPr>
              <a:t>Хочется </a:t>
            </a:r>
            <a:r>
              <a:rPr lang="ru-RU" sz="2400" dirty="0">
                <a:ea typeface="Droid Sans Fallback"/>
                <a:cs typeface="FreeSans"/>
              </a:rPr>
              <a:t>всем помогать, но </a:t>
            </a:r>
            <a:r>
              <a:rPr lang="ru-RU" sz="2400" dirty="0" smtClean="0">
                <a:ea typeface="Droid Sans Fallback"/>
                <a:cs typeface="FreeSans"/>
              </a:rPr>
              <a:t>одного желания мало, </a:t>
            </a:r>
            <a:r>
              <a:rPr lang="ru-RU" sz="2400" dirty="0">
                <a:ea typeface="Droid Sans Fallback"/>
                <a:cs typeface="FreeSans"/>
              </a:rPr>
              <a:t>нужна поддержка </a:t>
            </a:r>
            <a:r>
              <a:rPr lang="ru-RU" sz="2400" dirty="0" smtClean="0">
                <a:ea typeface="Droid Sans Fallback"/>
                <a:cs typeface="FreeSans"/>
              </a:rPr>
              <a:t> в </a:t>
            </a:r>
            <a:r>
              <a:rPr lang="ru-RU" sz="2400" dirty="0">
                <a:ea typeface="Droid Sans Fallback"/>
                <a:cs typeface="FreeSans"/>
              </a:rPr>
              <a:t>реализации </a:t>
            </a:r>
            <a:r>
              <a:rPr lang="ru-RU" sz="2400" dirty="0" smtClean="0">
                <a:ea typeface="Droid Sans Fallback"/>
                <a:cs typeface="FreeSans"/>
              </a:rPr>
              <a:t>задуманных мной проектов.  </a:t>
            </a:r>
            <a:br>
              <a:rPr lang="ru-RU" sz="2400" dirty="0" smtClean="0">
                <a:ea typeface="Droid Sans Fallback"/>
                <a:cs typeface="FreeSans"/>
              </a:rPr>
            </a:br>
            <a:r>
              <a:rPr lang="ru-RU" sz="2400" dirty="0">
                <a:ea typeface="Droid Sans Fallback"/>
                <a:cs typeface="FreeSans"/>
              </a:rPr>
              <a:t>	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51" y="1394081"/>
            <a:ext cx="6311634" cy="427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6707" y="5437783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+mj-lt"/>
                <a:ea typeface="Droid Sans Fallback"/>
                <a:cs typeface="FreeSans"/>
              </a:rPr>
              <a:t>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8615"/>
            <a:ext cx="8064896" cy="100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902648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748464" cy="3658417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Не </a:t>
            </a:r>
            <a:r>
              <a:rPr lang="ru-RU" dirty="0"/>
              <a:t>позволяй душе лениться!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Чтоб </a:t>
            </a:r>
            <a:r>
              <a:rPr lang="ru-RU" dirty="0"/>
              <a:t>в ступе воду не </a:t>
            </a:r>
            <a:r>
              <a:rPr lang="ru-RU" dirty="0" smtClean="0"/>
              <a:t>толочь,</a:t>
            </a:r>
            <a:br>
              <a:rPr lang="ru-RU" dirty="0" smtClean="0"/>
            </a:br>
            <a:r>
              <a:rPr lang="ru-RU" dirty="0" smtClean="0"/>
              <a:t>Душа </a:t>
            </a:r>
            <a:r>
              <a:rPr lang="ru-RU" dirty="0"/>
              <a:t>обязана трудиться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день и ночь, и день и ночь!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5400" b="1" dirty="0" smtClean="0">
                <a:solidFill>
                  <a:srgbClr val="FF0000"/>
                </a:solidFill>
              </a:rPr>
              <a:t>Присоединяйтесь!!!</a:t>
            </a:r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9405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7620000" cy="63408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Открытое сердце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3635896" y="1196752"/>
            <a:ext cx="4680520" cy="518457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Меня зовут </a:t>
            </a:r>
            <a:r>
              <a:rPr lang="ru-RU" b="1" dirty="0" smtClean="0"/>
              <a:t>Алексей Прохоров</a:t>
            </a:r>
          </a:p>
          <a:p>
            <a:r>
              <a:rPr lang="ru-RU" dirty="0" smtClean="0"/>
              <a:t> </a:t>
            </a:r>
            <a:r>
              <a:rPr lang="ru-RU" dirty="0"/>
              <a:t>Я</a:t>
            </a:r>
            <a:r>
              <a:rPr lang="ru-RU" dirty="0" smtClean="0"/>
              <a:t> - </a:t>
            </a:r>
            <a:r>
              <a:rPr lang="ru-RU" dirty="0"/>
              <a:t>воспитанник Октябрьского детского </a:t>
            </a:r>
            <a:r>
              <a:rPr lang="ru-RU" dirty="0" smtClean="0"/>
              <a:t>дома, </a:t>
            </a:r>
            <a:r>
              <a:rPr lang="ru-RU" dirty="0" err="1"/>
              <a:t>Некоузского</a:t>
            </a:r>
            <a:r>
              <a:rPr lang="ru-RU" dirty="0"/>
              <a:t> </a:t>
            </a:r>
            <a:r>
              <a:rPr lang="ru-RU" dirty="0" smtClean="0"/>
              <a:t>района, </a:t>
            </a:r>
            <a:r>
              <a:rPr lang="ru-RU" dirty="0"/>
              <a:t>Ярославской </a:t>
            </a:r>
            <a:r>
              <a:rPr lang="ru-RU" dirty="0" smtClean="0"/>
              <a:t>области</a:t>
            </a:r>
          </a:p>
          <a:p>
            <a:r>
              <a:rPr lang="ru-RU" dirty="0" smtClean="0"/>
              <a:t> </a:t>
            </a:r>
            <a:r>
              <a:rPr lang="ru-RU" dirty="0"/>
              <a:t>После выпуска из детского дома </a:t>
            </a:r>
            <a:r>
              <a:rPr lang="ru-RU" dirty="0" smtClean="0"/>
              <a:t>получил профессию     «Повар – кондитер» </a:t>
            </a:r>
          </a:p>
          <a:p>
            <a:r>
              <a:rPr lang="ru-RU" dirty="0" smtClean="0"/>
              <a:t>Сейчас продолжаю обучение в Ярославском торгово-экономическом колледже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3192000" cy="4788000"/>
          </a:xfrm>
        </p:spPr>
      </p:pic>
    </p:spTree>
    <p:extLst>
      <p:ext uri="{BB962C8B-B14F-4D97-AF65-F5344CB8AC3E}">
        <p14:creationId xmlns:p14="http://schemas.microsoft.com/office/powerpoint/2010/main" val="1932644027"/>
      </p:ext>
    </p:extLst>
  </p:cSld>
  <p:clrMapOvr>
    <a:masterClrMapping/>
  </p:clrMapOvr>
  <p:transition spd="slow" advClick="0" advTm="11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7620000" cy="850106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</a:rPr>
              <a:t>Сотрудничество с благотворительным фондом «Здесь и сейчас»</a:t>
            </a:r>
            <a:endParaRPr lang="ru-RU" sz="32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1412776"/>
            <a:ext cx="8064024" cy="5220000"/>
          </a:xfrm>
        </p:spPr>
        <p:txBody>
          <a:bodyPr>
            <a:normAutofit fontScale="62500" lnSpcReduction="20000"/>
          </a:bodyPr>
          <a:lstStyle/>
          <a:p>
            <a:r>
              <a:rPr lang="ru-RU" sz="3800" dirty="0" smtClean="0"/>
              <a:t>Я участвую в благотворительных проектах и организую благотворительные акции.</a:t>
            </a:r>
          </a:p>
          <a:p>
            <a:r>
              <a:rPr lang="ru-RU" sz="3800" dirty="0" smtClean="0"/>
              <a:t> </a:t>
            </a:r>
            <a:r>
              <a:rPr lang="ru-RU" sz="3800" dirty="0"/>
              <a:t>П</a:t>
            </a:r>
            <a:r>
              <a:rPr lang="ru-RU" sz="3800" dirty="0" smtClean="0"/>
              <a:t>ри поддержке </a:t>
            </a:r>
            <a:r>
              <a:rPr lang="ru-RU" sz="3800" dirty="0"/>
              <a:t>б</a:t>
            </a:r>
            <a:r>
              <a:rPr lang="ru-RU" sz="3800" dirty="0" smtClean="0"/>
              <a:t>лаготворительного </a:t>
            </a:r>
            <a:r>
              <a:rPr lang="ru-RU" sz="3800" dirty="0"/>
              <a:t>фонда «Здесь и сейчас</a:t>
            </a:r>
            <a:r>
              <a:rPr lang="ru-RU" sz="3800" dirty="0" smtClean="0"/>
              <a:t>» езжу </a:t>
            </a:r>
            <a:r>
              <a:rPr lang="ru-RU" sz="3800" dirty="0"/>
              <a:t>в </a:t>
            </a:r>
            <a:r>
              <a:rPr lang="ru-RU" sz="3800" dirty="0" smtClean="0"/>
              <a:t> </a:t>
            </a:r>
            <a:r>
              <a:rPr lang="ru-RU" sz="3800" dirty="0"/>
              <a:t>детские дома, которые находятся в разных </a:t>
            </a:r>
            <a:r>
              <a:rPr lang="ru-RU" sz="3800" dirty="0" smtClean="0"/>
              <a:t>областях.</a:t>
            </a:r>
          </a:p>
          <a:p>
            <a:r>
              <a:rPr lang="ru-RU" sz="3800" dirty="0" smtClean="0"/>
              <a:t> Благотворительным фондом </a:t>
            </a:r>
            <a:r>
              <a:rPr lang="ru-RU" sz="3800" dirty="0"/>
              <a:t>«Здесь и сейчас» с</a:t>
            </a:r>
            <a:r>
              <a:rPr lang="ru-RU" sz="3800" dirty="0" smtClean="0"/>
              <a:t>оздана </a:t>
            </a:r>
            <a:r>
              <a:rPr lang="ru-RU" sz="3800" dirty="0"/>
              <a:t>программа «Пир Горой» </a:t>
            </a:r>
            <a:endParaRPr lang="ru-RU" sz="3800" dirty="0" smtClean="0"/>
          </a:p>
          <a:p>
            <a:r>
              <a:rPr lang="ru-RU" sz="3800" dirty="0" smtClean="0"/>
              <a:t>Цель </a:t>
            </a:r>
            <a:r>
              <a:rPr lang="ru-RU" sz="3800" dirty="0"/>
              <a:t>программы </a:t>
            </a:r>
            <a:r>
              <a:rPr lang="ru-RU" sz="3800" dirty="0" smtClean="0"/>
              <a:t> - показать </a:t>
            </a:r>
            <a:r>
              <a:rPr lang="ru-RU" sz="3800" dirty="0"/>
              <a:t>ребятам, как </a:t>
            </a:r>
            <a:r>
              <a:rPr lang="ru-RU" sz="3800" dirty="0" smtClean="0"/>
              <a:t>организовать настоящий праздник. </a:t>
            </a:r>
          </a:p>
          <a:p>
            <a:r>
              <a:rPr lang="ru-RU" sz="3800" dirty="0"/>
              <a:t>Я</a:t>
            </a:r>
            <a:r>
              <a:rPr lang="ru-RU" sz="3800" dirty="0" smtClean="0"/>
              <a:t> </a:t>
            </a:r>
            <a:r>
              <a:rPr lang="ru-RU" sz="3800" dirty="0"/>
              <a:t>учу детей готовить разные вкусные блюда, </a:t>
            </a:r>
            <a:r>
              <a:rPr lang="ru-RU" sz="3800" dirty="0" err="1" smtClean="0"/>
              <a:t>т.к</a:t>
            </a:r>
            <a:r>
              <a:rPr lang="ru-RU" sz="3800" dirty="0" smtClean="0"/>
              <a:t>  дети, </a:t>
            </a:r>
            <a:r>
              <a:rPr lang="ru-RU" sz="3800" dirty="0"/>
              <a:t>вышедшие из детского </a:t>
            </a:r>
            <a:r>
              <a:rPr lang="ru-RU" sz="3800" dirty="0" smtClean="0"/>
              <a:t>дома, </a:t>
            </a:r>
            <a:r>
              <a:rPr lang="ru-RU" sz="3800" dirty="0"/>
              <a:t>не </a:t>
            </a:r>
            <a:r>
              <a:rPr lang="ru-RU" sz="3800" dirty="0" smtClean="0"/>
              <a:t>совсем адаптированы </a:t>
            </a:r>
            <a:r>
              <a:rPr lang="ru-RU" sz="3800" dirty="0"/>
              <a:t>к самостоятельной жизни, </a:t>
            </a:r>
            <a:r>
              <a:rPr lang="ru-RU" sz="3800" dirty="0" smtClean="0"/>
              <a:t>эта программа </a:t>
            </a:r>
            <a:r>
              <a:rPr lang="ru-RU" sz="3800" dirty="0"/>
              <a:t>помогает </a:t>
            </a:r>
            <a:r>
              <a:rPr lang="ru-RU" sz="3800" dirty="0" smtClean="0"/>
              <a:t>им. </a:t>
            </a:r>
          </a:p>
          <a:p>
            <a:pPr marL="114300" indent="0">
              <a:buNone/>
            </a:pPr>
            <a:endParaRPr lang="ru-RU" sz="2600" dirty="0" smtClean="0"/>
          </a:p>
          <a:p>
            <a:pPr>
              <a:spcAft>
                <a:spcPts val="0"/>
              </a:spcAft>
            </a:pPr>
            <a:r>
              <a:rPr lang="ru-RU" sz="2600" u="sng" dirty="0" smtClean="0">
                <a:solidFill>
                  <a:srgbClr val="000080"/>
                </a:solidFill>
                <a:latin typeface="Liberation Serif"/>
                <a:ea typeface="Droid Sans Fallback"/>
                <a:cs typeface="FreeSans"/>
                <a:hlinkClick r:id="rId2"/>
              </a:rPr>
              <a:t>http://hereandnow.ru/activities/news/</a:t>
            </a:r>
            <a:endParaRPr lang="ru-RU" sz="2600" dirty="0" smtClean="0">
              <a:latin typeface="Liberation Serif"/>
              <a:ea typeface="Droid Sans Fallback"/>
              <a:cs typeface="FreeSans"/>
            </a:endParaRPr>
          </a:p>
          <a:p>
            <a:pPr marL="114300" indent="0">
              <a:spcAft>
                <a:spcPts val="0"/>
              </a:spcAft>
              <a:buNone/>
            </a:pPr>
            <a:r>
              <a:rPr lang="ru-RU" sz="2600" dirty="0">
                <a:latin typeface="Liberation Serif"/>
                <a:ea typeface="Droid Sans Fallback"/>
                <a:cs typeface="FreeSans"/>
              </a:rPr>
              <a:t> </a:t>
            </a:r>
            <a:r>
              <a:rPr lang="ru-RU" sz="4600" spc="-100" dirty="0">
                <a:solidFill>
                  <a:srgbClr val="242852"/>
                </a:solidFill>
                <a:latin typeface="Cambria"/>
                <a:ea typeface="+mj-ea"/>
                <a:cs typeface="+mj-cs"/>
              </a:rPr>
              <a:t/>
            </a:r>
            <a:br>
              <a:rPr lang="ru-RU" sz="4600" spc="-100" dirty="0">
                <a:solidFill>
                  <a:srgbClr val="242852"/>
                </a:solidFill>
                <a:latin typeface="Cambria"/>
                <a:ea typeface="+mj-ea"/>
                <a:cs typeface="+mj-cs"/>
              </a:rPr>
            </a:b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275335"/>
      </p:ext>
    </p:extLst>
  </p:cSld>
  <p:clrMapOvr>
    <a:masterClrMapping/>
  </p:clrMapOvr>
  <p:transition spd="slow" advClick="0" advTm="1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968" y="0"/>
            <a:ext cx="7620000" cy="778098"/>
          </a:xfrm>
        </p:spPr>
        <p:txBody>
          <a:bodyPr/>
          <a:lstStyle/>
          <a:p>
            <a:pPr algn="ctr"/>
            <a:r>
              <a:rPr lang="ru-RU" sz="3600" b="1" dirty="0" smtClean="0"/>
              <a:t>Рязанская область</a:t>
            </a:r>
            <a:r>
              <a:rPr lang="ru-RU" b="1" dirty="0" smtClean="0"/>
              <a:t> </a:t>
            </a:r>
            <a:br>
              <a:rPr lang="ru-RU" b="1" dirty="0" smtClean="0"/>
            </a:br>
            <a:r>
              <a:rPr lang="ru-RU" sz="3600" b="1" dirty="0" err="1" smtClean="0"/>
              <a:t>Елатомская</a:t>
            </a:r>
            <a:r>
              <a:rPr lang="ru-RU" sz="3600" b="1" dirty="0" smtClean="0"/>
              <a:t> школа-интернат </a:t>
            </a:r>
            <a:endParaRPr lang="ru-RU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2539"/>
            <a:ext cx="3865401" cy="26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Изображение3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452123" y="3988384"/>
            <a:ext cx="3642458" cy="271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Изображение8"/>
          <p:cNvPicPr/>
          <p:nvPr/>
        </p:nvPicPr>
        <p:blipFill rotWithShape="1">
          <a:blip r:embed="rId4"/>
          <a:srcRect l="26719"/>
          <a:stretch/>
        </p:blipFill>
        <p:spPr bwMode="auto">
          <a:xfrm>
            <a:off x="467544" y="4064299"/>
            <a:ext cx="3350415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Изображение7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363683" y="1107356"/>
            <a:ext cx="3819339" cy="275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481113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/>
              <a:t>Ярославская область</a:t>
            </a:r>
            <a:br>
              <a:rPr lang="ru-RU" sz="3600" b="1" dirty="0" smtClean="0"/>
            </a:br>
            <a:r>
              <a:rPr lang="ru-RU" sz="3600" b="1" dirty="0" smtClean="0"/>
              <a:t>Петровский детский дом</a:t>
            </a:r>
            <a:endParaRPr lang="ru-RU" sz="36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4684"/>
            <a:ext cx="13589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800" y="1519084"/>
            <a:ext cx="55181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13" y="4653137"/>
            <a:ext cx="2964572" cy="198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591" y="587743"/>
            <a:ext cx="13589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33146"/>
            <a:ext cx="242178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1295" y="5521474"/>
            <a:ext cx="2833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А потом начали пировать! Ели салат, пили чай с тортом.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98" y="2483511"/>
            <a:ext cx="1447627" cy="194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11554"/>
            <a:ext cx="1528597" cy="204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793397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9925"/>
            <a:ext cx="7620000" cy="1143000"/>
          </a:xfrm>
        </p:spPr>
        <p:txBody>
          <a:bodyPr/>
          <a:lstStyle/>
          <a:p>
            <a:pPr algn="ctr"/>
            <a:r>
              <a:rPr lang="ru-RU" sz="4000" b="1" dirty="0" smtClean="0"/>
              <a:t>Кировская область </a:t>
            </a:r>
            <a:br>
              <a:rPr lang="ru-RU" sz="4000" b="1" dirty="0" smtClean="0"/>
            </a:br>
            <a:r>
              <a:rPr lang="ru-RU" sz="4000" b="1" dirty="0" err="1" smtClean="0"/>
              <a:t>Тужинская</a:t>
            </a:r>
            <a:r>
              <a:rPr lang="ru-RU" sz="4000" b="1" dirty="0" smtClean="0"/>
              <a:t> школа-интернат </a:t>
            </a:r>
            <a:endParaRPr lang="ru-RU" sz="4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1"/>
            <a:ext cx="3440559" cy="256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24744"/>
            <a:ext cx="198120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0318"/>
            <a:ext cx="1457325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22931"/>
            <a:ext cx="3773148" cy="281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8" r="13935"/>
          <a:stretch/>
        </p:blipFill>
        <p:spPr bwMode="auto">
          <a:xfrm>
            <a:off x="2627784" y="2651348"/>
            <a:ext cx="3805084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96" y="4509120"/>
            <a:ext cx="3126431" cy="214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95798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136904" cy="1143000"/>
          </a:xfrm>
        </p:spPr>
        <p:txBody>
          <a:bodyPr/>
          <a:lstStyle/>
          <a:p>
            <a:pPr algn="ctr"/>
            <a:r>
              <a:rPr lang="ru-RU" sz="4000" b="1" dirty="0" smtClean="0"/>
              <a:t>Костромская область</a:t>
            </a:r>
            <a:br>
              <a:rPr lang="ru-RU" sz="4000" b="1" dirty="0" smtClean="0"/>
            </a:br>
            <a:r>
              <a:rPr lang="ru-RU" sz="4000" b="1" dirty="0" err="1" smtClean="0"/>
              <a:t>Солигаличская</a:t>
            </a:r>
            <a:r>
              <a:rPr lang="ru-RU" sz="4000" b="1" dirty="0" smtClean="0"/>
              <a:t> школа-интернат </a:t>
            </a:r>
            <a:endParaRPr lang="ru-RU" sz="4000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221088"/>
            <a:ext cx="4320480" cy="2475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 t="24602" r="-6481" b="-9905"/>
          <a:stretch/>
        </p:blipFill>
        <p:spPr bwMode="auto">
          <a:xfrm>
            <a:off x="2587066" y="1628800"/>
            <a:ext cx="3569110" cy="241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01551"/>
            <a:ext cx="2157413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32935"/>
            <a:ext cx="2157413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005305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620000" cy="1143000"/>
          </a:xfrm>
        </p:spPr>
        <p:txBody>
          <a:bodyPr/>
          <a:lstStyle/>
          <a:p>
            <a:pPr algn="ctr"/>
            <a:r>
              <a:rPr lang="ru-RU" sz="4000" b="1" dirty="0" smtClean="0"/>
              <a:t>Ярославская область</a:t>
            </a:r>
            <a:br>
              <a:rPr lang="ru-RU" sz="4000" b="1" dirty="0" smtClean="0"/>
            </a:br>
            <a:r>
              <a:rPr lang="ru-RU" sz="4000" b="1" dirty="0" err="1" smtClean="0"/>
              <a:t>Климатинский</a:t>
            </a:r>
            <a:r>
              <a:rPr lang="ru-RU" sz="4000" b="1" dirty="0" smtClean="0"/>
              <a:t> детский дом </a:t>
            </a:r>
            <a:endParaRPr lang="ru-RU" sz="40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124" y="2132856"/>
            <a:ext cx="3240191" cy="240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2" y="1143996"/>
            <a:ext cx="2661604" cy="1977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7158">
            <a:off x="237443" y="3967988"/>
            <a:ext cx="3321835" cy="249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780" y="1153802"/>
            <a:ext cx="27559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3092">
            <a:off x="5334071" y="3834585"/>
            <a:ext cx="326231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539" y="5108258"/>
            <a:ext cx="2845360" cy="163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20220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40"/>
            <a:ext cx="7620000" cy="1143000"/>
          </a:xfrm>
        </p:spPr>
        <p:txBody>
          <a:bodyPr/>
          <a:lstStyle/>
          <a:p>
            <a:pPr algn="ctr"/>
            <a:r>
              <a:rPr lang="ru-RU" b="1" dirty="0" smtClean="0"/>
              <a:t>Обратная связь</a:t>
            </a:r>
            <a:endParaRPr lang="ru-RU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5522913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36912"/>
            <a:ext cx="4612406" cy="385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3020705"/>
            <a:ext cx="4572000" cy="34755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700"/>
              </a:spcAft>
            </a:pPr>
            <a:r>
              <a:rPr lang="ru-RU" dirty="0" smtClean="0">
                <a:effectLst/>
                <a:latin typeface="Liberation Serif"/>
                <a:ea typeface="Droid Sans Fallback"/>
                <a:cs typeface="FreeSans"/>
              </a:rPr>
              <a:t>«…</a:t>
            </a:r>
            <a:r>
              <a:rPr lang="ru-RU" i="1" dirty="0" smtClean="0">
                <a:effectLst/>
                <a:latin typeface="Liberation Serif"/>
                <a:ea typeface="Droid Sans Fallback"/>
                <a:cs typeface="FreeSans"/>
              </a:rPr>
              <a:t>Подводя итог, можно сказать, что программа «Пир горой» удалась! Все были довольны, сыты и радостны, узнали много новых рецептов, главное — научились готовить по ним блюда. </a:t>
            </a:r>
          </a:p>
          <a:p>
            <a:pPr>
              <a:lnSpc>
                <a:spcPct val="120000"/>
              </a:lnSpc>
              <a:spcAft>
                <a:spcPts val="700"/>
              </a:spcAft>
            </a:pPr>
            <a:r>
              <a:rPr lang="ru-RU" i="1" dirty="0" smtClean="0">
                <a:effectLst/>
                <a:latin typeface="Liberation Serif"/>
                <a:ea typeface="Droid Sans Fallback"/>
                <a:cs typeface="FreeSans"/>
              </a:rPr>
              <a:t>За что спасибо идейному вдохновителю и главному исполнителю программы Алексею Прохорову. Будем надеяться, что это — только начало!»</a:t>
            </a:r>
            <a:endParaRPr lang="ru-RU" i="1" dirty="0">
              <a:effectLst/>
              <a:latin typeface="Liberation Serif"/>
              <a:ea typeface="Droid Sans Fallback"/>
              <a:cs typeface="FreeSans"/>
            </a:endParaRPr>
          </a:p>
        </p:txBody>
      </p:sp>
    </p:spTree>
    <p:extLst>
      <p:ext uri="{BB962C8B-B14F-4D97-AF65-F5344CB8AC3E}">
        <p14:creationId xmlns:p14="http://schemas.microsoft.com/office/powerpoint/2010/main" val="362846400"/>
      </p:ext>
    </p:extLst>
  </p:cSld>
  <p:clrMapOvr>
    <a:masterClrMapping/>
  </p:clrMapOvr>
  <p:transition spd="slow" advClick="0" advTm="11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665</TotalTime>
  <Words>358</Words>
  <Application>Microsoft Office PowerPoint</Application>
  <PresentationFormat>Экран (4:3)</PresentationFormat>
  <Paragraphs>51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Соседство</vt:lpstr>
      <vt:lpstr>    Ярославский  торгово-экономический колледж  представляет</vt:lpstr>
      <vt:lpstr>Открытое сердце</vt:lpstr>
      <vt:lpstr>Сотрудничество с благотворительным фондом «Здесь и сейчас»</vt:lpstr>
      <vt:lpstr>Рязанская область  Елатомская школа-интернат </vt:lpstr>
      <vt:lpstr>Ярославская область Петровский детский дом</vt:lpstr>
      <vt:lpstr>Кировская область  Тужинская школа-интернат </vt:lpstr>
      <vt:lpstr>Костромская область Солигаличская школа-интернат </vt:lpstr>
      <vt:lpstr>Ярославская область Климатинский детский дом </vt:lpstr>
      <vt:lpstr>Обратная связь</vt:lpstr>
      <vt:lpstr> </vt:lpstr>
      <vt:lpstr> Благотворительные концерты в доме-интернате для пожилых людей </vt:lpstr>
      <vt:lpstr>Благотворительные концерты в центре социальной поддержки пожилых людей и инвалидов Красноперекопского района  г. Ярославля</vt:lpstr>
      <vt:lpstr>Мастер-классы в Октябрьской школе Некоузского района</vt:lpstr>
      <vt:lpstr>Мастер-классы в студенческом общежитии ЯТЭК</vt:lpstr>
      <vt:lpstr>Помощь Октябрьскому дому культуры</vt:lpstr>
      <vt:lpstr>Благодарности</vt:lpstr>
      <vt:lpstr> Хочется всем помогать, но одного желания мало, нужна поддержка  в реализации задуманных мной проектов.    </vt:lpstr>
      <vt:lpstr>     Не позволяй душе лениться!  Чтоб в ступе воду не толочь, Душа обязана трудиться  И день и ночь, и день и ночь!   Присоединяйтесь!!!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</dc:creator>
  <cp:lastModifiedBy>ж</cp:lastModifiedBy>
  <cp:revision>61</cp:revision>
  <dcterms:created xsi:type="dcterms:W3CDTF">2016-01-03T09:52:41Z</dcterms:created>
  <dcterms:modified xsi:type="dcterms:W3CDTF">2016-03-17T10:35:18Z</dcterms:modified>
</cp:coreProperties>
</file>